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6" r:id="rId5"/>
    <p:sldId id="270" r:id="rId6"/>
    <p:sldId id="260" r:id="rId7"/>
    <p:sldId id="257"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8" d="100"/>
          <a:sy n="98" d="100"/>
        </p:scale>
        <p:origin x="9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Stefanie" userId="4a8c6c9c-e558-4387-bb26-bde8015993b6" providerId="ADAL" clId="{0555108A-1ADD-4AA2-8CE2-F859F487104B}"/>
    <pc:docChg chg="undo custSel addSld modSld sldOrd">
      <pc:chgData name="Lane, Stefanie" userId="4a8c6c9c-e558-4387-bb26-bde8015993b6" providerId="ADAL" clId="{0555108A-1ADD-4AA2-8CE2-F859F487104B}" dt="2023-01-05T21:22:06.665" v="444" actId="164"/>
      <pc:docMkLst>
        <pc:docMk/>
      </pc:docMkLst>
      <pc:sldChg chg="addSp delSp modSp">
        <pc:chgData name="Lane, Stefanie" userId="4a8c6c9c-e558-4387-bb26-bde8015993b6" providerId="ADAL" clId="{0555108A-1ADD-4AA2-8CE2-F859F487104B}" dt="2023-01-05T21:22:06.665" v="444" actId="164"/>
        <pc:sldMkLst>
          <pc:docMk/>
          <pc:sldMk cId="786456900" sldId="256"/>
        </pc:sldMkLst>
        <pc:spChg chg="del mod topLvl">
          <ac:chgData name="Lane, Stefanie" userId="4a8c6c9c-e558-4387-bb26-bde8015993b6" providerId="ADAL" clId="{0555108A-1ADD-4AA2-8CE2-F859F487104B}" dt="2023-01-05T21:18:58.398" v="394" actId="478"/>
          <ac:spMkLst>
            <pc:docMk/>
            <pc:sldMk cId="786456900" sldId="256"/>
            <ac:spMk id="7" creationId="{F53877F5-C872-4FBE-8B2A-168D31A41771}"/>
          </ac:spMkLst>
        </pc:spChg>
        <pc:spChg chg="del mod topLvl">
          <ac:chgData name="Lane, Stefanie" userId="4a8c6c9c-e558-4387-bb26-bde8015993b6" providerId="ADAL" clId="{0555108A-1ADD-4AA2-8CE2-F859F487104B}" dt="2023-01-05T21:19:10.231" v="400" actId="478"/>
          <ac:spMkLst>
            <pc:docMk/>
            <pc:sldMk cId="786456900" sldId="256"/>
            <ac:spMk id="8" creationId="{35ABE0E3-356B-4D54-BEB1-ADD2BD9C8BC6}"/>
          </ac:spMkLst>
        </pc:spChg>
        <pc:spChg chg="mod">
          <ac:chgData name="Lane, Stefanie" userId="4a8c6c9c-e558-4387-bb26-bde8015993b6" providerId="ADAL" clId="{0555108A-1ADD-4AA2-8CE2-F859F487104B}" dt="2023-01-05T21:14:29.351" v="348" actId="1076"/>
          <ac:spMkLst>
            <pc:docMk/>
            <pc:sldMk cId="786456900" sldId="256"/>
            <ac:spMk id="15" creationId="{AF3F1D74-F14D-4EC2-B9BE-7F4B275711F2}"/>
          </ac:spMkLst>
        </pc:spChg>
        <pc:spChg chg="mod">
          <ac:chgData name="Lane, Stefanie" userId="4a8c6c9c-e558-4387-bb26-bde8015993b6" providerId="ADAL" clId="{0555108A-1ADD-4AA2-8CE2-F859F487104B}" dt="2023-01-05T21:14:32.960" v="349" actId="1076"/>
          <ac:spMkLst>
            <pc:docMk/>
            <pc:sldMk cId="786456900" sldId="256"/>
            <ac:spMk id="16" creationId="{2107D4A1-BBE8-4758-8FA5-1171FF935D12}"/>
          </ac:spMkLst>
        </pc:spChg>
        <pc:spChg chg="mod">
          <ac:chgData name="Lane, Stefanie" userId="4a8c6c9c-e558-4387-bb26-bde8015993b6" providerId="ADAL" clId="{0555108A-1ADD-4AA2-8CE2-F859F487104B}" dt="2023-01-05T21:14:37.601" v="350" actId="1076"/>
          <ac:spMkLst>
            <pc:docMk/>
            <pc:sldMk cId="786456900" sldId="256"/>
            <ac:spMk id="17" creationId="{613BCFCE-06A7-4BF4-AB38-1899E1FCA453}"/>
          </ac:spMkLst>
        </pc:spChg>
        <pc:spChg chg="add del mod topLvl">
          <ac:chgData name="Lane, Stefanie" userId="4a8c6c9c-e558-4387-bb26-bde8015993b6" providerId="ADAL" clId="{0555108A-1ADD-4AA2-8CE2-F859F487104B}" dt="2023-01-05T21:19:25.563" v="405" actId="478"/>
          <ac:spMkLst>
            <pc:docMk/>
            <pc:sldMk cId="786456900" sldId="256"/>
            <ac:spMk id="18" creationId="{37559943-17B8-4D51-A8ED-D27A206EFA04}"/>
          </ac:spMkLst>
        </pc:spChg>
        <pc:spChg chg="add del mod">
          <ac:chgData name="Lane, Stefanie" userId="4a8c6c9c-e558-4387-bb26-bde8015993b6" providerId="ADAL" clId="{0555108A-1ADD-4AA2-8CE2-F859F487104B}" dt="2023-01-05T21:18:27.993" v="380" actId="478"/>
          <ac:spMkLst>
            <pc:docMk/>
            <pc:sldMk cId="786456900" sldId="256"/>
            <ac:spMk id="20" creationId="{A7CB3141-C9AD-42B3-BAE9-160AE98C6CD4}"/>
          </ac:spMkLst>
        </pc:spChg>
        <pc:spChg chg="add mod">
          <ac:chgData name="Lane, Stefanie" userId="4a8c6c9c-e558-4387-bb26-bde8015993b6" providerId="ADAL" clId="{0555108A-1ADD-4AA2-8CE2-F859F487104B}" dt="2023-01-05T21:22:06.665" v="444" actId="164"/>
          <ac:spMkLst>
            <pc:docMk/>
            <pc:sldMk cId="786456900" sldId="256"/>
            <ac:spMk id="21" creationId="{CF778440-C52C-41BA-95C0-771C22D87EAD}"/>
          </ac:spMkLst>
        </pc:spChg>
        <pc:spChg chg="add mod">
          <ac:chgData name="Lane, Stefanie" userId="4a8c6c9c-e558-4387-bb26-bde8015993b6" providerId="ADAL" clId="{0555108A-1ADD-4AA2-8CE2-F859F487104B}" dt="2023-01-05T21:22:06.665" v="444" actId="164"/>
          <ac:spMkLst>
            <pc:docMk/>
            <pc:sldMk cId="786456900" sldId="256"/>
            <ac:spMk id="22" creationId="{2565D816-A8EA-4FF1-81E3-1749C341F126}"/>
          </ac:spMkLst>
        </pc:spChg>
        <pc:spChg chg="add mod">
          <ac:chgData name="Lane, Stefanie" userId="4a8c6c9c-e558-4387-bb26-bde8015993b6" providerId="ADAL" clId="{0555108A-1ADD-4AA2-8CE2-F859F487104B}" dt="2023-01-05T21:22:06.665" v="444" actId="164"/>
          <ac:spMkLst>
            <pc:docMk/>
            <pc:sldMk cId="786456900" sldId="256"/>
            <ac:spMk id="23" creationId="{BB22D9F0-E3DA-40A6-8C57-AFC77BA2CAAF}"/>
          </ac:spMkLst>
        </pc:spChg>
        <pc:spChg chg="add mod">
          <ac:chgData name="Lane, Stefanie" userId="4a8c6c9c-e558-4387-bb26-bde8015993b6" providerId="ADAL" clId="{0555108A-1ADD-4AA2-8CE2-F859F487104B}" dt="2023-01-05T21:22:06.665" v="444" actId="164"/>
          <ac:spMkLst>
            <pc:docMk/>
            <pc:sldMk cId="786456900" sldId="256"/>
            <ac:spMk id="24" creationId="{5DB40EA8-BF2F-40F0-BA3D-F43A51B39235}"/>
          </ac:spMkLst>
        </pc:spChg>
        <pc:spChg chg="add mod">
          <ac:chgData name="Lane, Stefanie" userId="4a8c6c9c-e558-4387-bb26-bde8015993b6" providerId="ADAL" clId="{0555108A-1ADD-4AA2-8CE2-F859F487104B}" dt="2023-01-05T21:20:58.685" v="424" actId="208"/>
          <ac:spMkLst>
            <pc:docMk/>
            <pc:sldMk cId="786456900" sldId="256"/>
            <ac:spMk id="25" creationId="{09ED4E29-7C6F-4E6A-B99B-39B6B1AB2F95}"/>
          </ac:spMkLst>
        </pc:spChg>
        <pc:spChg chg="add mod">
          <ac:chgData name="Lane, Stefanie" userId="4a8c6c9c-e558-4387-bb26-bde8015993b6" providerId="ADAL" clId="{0555108A-1ADD-4AA2-8CE2-F859F487104B}" dt="2023-01-05T21:22:06.665" v="444" actId="164"/>
          <ac:spMkLst>
            <pc:docMk/>
            <pc:sldMk cId="786456900" sldId="256"/>
            <ac:spMk id="26" creationId="{B698D7F6-0F49-49DB-B8BD-90B955D93D58}"/>
          </ac:spMkLst>
        </pc:spChg>
        <pc:spChg chg="add mod">
          <ac:chgData name="Lane, Stefanie" userId="4a8c6c9c-e558-4387-bb26-bde8015993b6" providerId="ADAL" clId="{0555108A-1ADD-4AA2-8CE2-F859F487104B}" dt="2023-01-05T21:21:28.627" v="430" actId="164"/>
          <ac:spMkLst>
            <pc:docMk/>
            <pc:sldMk cId="786456900" sldId="256"/>
            <ac:spMk id="28" creationId="{8D048A16-50F8-46E0-B7D1-7D536E26B6F2}"/>
          </ac:spMkLst>
        </pc:spChg>
        <pc:grpChg chg="add del mod">
          <ac:chgData name="Lane, Stefanie" userId="4a8c6c9c-e558-4387-bb26-bde8015993b6" providerId="ADAL" clId="{0555108A-1ADD-4AA2-8CE2-F859F487104B}" dt="2023-01-05T21:20:03.536" v="413" actId="165"/>
          <ac:grpSpMkLst>
            <pc:docMk/>
            <pc:sldMk cId="786456900" sldId="256"/>
            <ac:grpSpMk id="3" creationId="{DD0213E2-D3D4-49DA-BB76-D0FAF8FBB553}"/>
          </ac:grpSpMkLst>
        </pc:grpChg>
        <pc:grpChg chg="del">
          <ac:chgData name="Lane, Stefanie" userId="4a8c6c9c-e558-4387-bb26-bde8015993b6" providerId="ADAL" clId="{0555108A-1ADD-4AA2-8CE2-F859F487104B}" dt="2023-01-05T20:59:38.188" v="220" actId="165"/>
          <ac:grpSpMkLst>
            <pc:docMk/>
            <pc:sldMk cId="786456900" sldId="256"/>
            <ac:grpSpMk id="9" creationId="{45ADDA04-3F76-467C-86C5-98AAB89422CF}"/>
          </ac:grpSpMkLst>
        </pc:grpChg>
        <pc:grpChg chg="add mod topLvl">
          <ac:chgData name="Lane, Stefanie" userId="4a8c6c9c-e558-4387-bb26-bde8015993b6" providerId="ADAL" clId="{0555108A-1ADD-4AA2-8CE2-F859F487104B}" dt="2023-01-05T21:22:06.665" v="444" actId="164"/>
          <ac:grpSpMkLst>
            <pc:docMk/>
            <pc:sldMk cId="786456900" sldId="256"/>
            <ac:grpSpMk id="11" creationId="{B959F729-A64C-4482-87D6-366ACC2110B8}"/>
          </ac:grpSpMkLst>
        </pc:grpChg>
        <pc:grpChg chg="add del mod">
          <ac:chgData name="Lane, Stefanie" userId="4a8c6c9c-e558-4387-bb26-bde8015993b6" providerId="ADAL" clId="{0555108A-1ADD-4AA2-8CE2-F859F487104B}" dt="2023-01-05T21:19:25.563" v="405" actId="478"/>
          <ac:grpSpMkLst>
            <pc:docMk/>
            <pc:sldMk cId="786456900" sldId="256"/>
            <ac:grpSpMk id="19" creationId="{1724FE9A-351D-4284-A584-9787C9565D88}"/>
          </ac:grpSpMkLst>
        </pc:grpChg>
        <pc:grpChg chg="add mod">
          <ac:chgData name="Lane, Stefanie" userId="4a8c6c9c-e558-4387-bb26-bde8015993b6" providerId="ADAL" clId="{0555108A-1ADD-4AA2-8CE2-F859F487104B}" dt="2023-01-05T21:21:28.627" v="430" actId="164"/>
          <ac:grpSpMkLst>
            <pc:docMk/>
            <pc:sldMk cId="786456900" sldId="256"/>
            <ac:grpSpMk id="27" creationId="{9040000B-CBB9-4046-BEDF-4543A6F2F115}"/>
          </ac:grpSpMkLst>
        </pc:grpChg>
        <pc:grpChg chg="add mod">
          <ac:chgData name="Lane, Stefanie" userId="4a8c6c9c-e558-4387-bb26-bde8015993b6" providerId="ADAL" clId="{0555108A-1ADD-4AA2-8CE2-F859F487104B}" dt="2023-01-05T21:22:06.665" v="444" actId="164"/>
          <ac:grpSpMkLst>
            <pc:docMk/>
            <pc:sldMk cId="786456900" sldId="256"/>
            <ac:grpSpMk id="29" creationId="{A738788A-9623-480A-9BA1-027DAD608E5A}"/>
          </ac:grpSpMkLst>
        </pc:grpChg>
        <pc:grpChg chg="add mod">
          <ac:chgData name="Lane, Stefanie" userId="4a8c6c9c-e558-4387-bb26-bde8015993b6" providerId="ADAL" clId="{0555108A-1ADD-4AA2-8CE2-F859F487104B}" dt="2023-01-05T21:22:06.665" v="444" actId="164"/>
          <ac:grpSpMkLst>
            <pc:docMk/>
            <pc:sldMk cId="786456900" sldId="256"/>
            <ac:grpSpMk id="30" creationId="{A809E5FC-578D-4E84-8F48-50B4942DE037}"/>
          </ac:grpSpMkLst>
        </pc:grpChg>
        <pc:graphicFrameChg chg="add del mod">
          <ac:chgData name="Lane, Stefanie" userId="4a8c6c9c-e558-4387-bb26-bde8015993b6" providerId="ADAL" clId="{0555108A-1ADD-4AA2-8CE2-F859F487104B}" dt="2023-01-05T21:12:35.225" v="337"/>
          <ac:graphicFrameMkLst>
            <pc:docMk/>
            <pc:sldMk cId="786456900" sldId="256"/>
            <ac:graphicFrameMk id="10" creationId="{4717641A-0C47-4B4D-9BA0-DB8C8E070C33}"/>
          </ac:graphicFrameMkLst>
        </pc:graphicFrameChg>
        <pc:picChg chg="add del mod">
          <ac:chgData name="Lane, Stefanie" userId="4a8c6c9c-e558-4387-bb26-bde8015993b6" providerId="ADAL" clId="{0555108A-1ADD-4AA2-8CE2-F859F487104B}" dt="2023-01-05T21:05:28.937" v="226"/>
          <ac:picMkLst>
            <pc:docMk/>
            <pc:sldMk cId="786456900" sldId="256"/>
            <ac:picMk id="2" creationId="{7D129EAE-9BF3-4150-873A-FBBE55CD11AE}"/>
          </ac:picMkLst>
        </pc:picChg>
        <pc:picChg chg="mod topLvl">
          <ac:chgData name="Lane, Stefanie" userId="4a8c6c9c-e558-4387-bb26-bde8015993b6" providerId="ADAL" clId="{0555108A-1ADD-4AA2-8CE2-F859F487104B}" dt="2023-01-05T21:22:06.665" v="444" actId="164"/>
          <ac:picMkLst>
            <pc:docMk/>
            <pc:sldMk cId="786456900" sldId="256"/>
            <ac:picMk id="4" creationId="{DB72DF2F-342B-4D68-B665-6F5308EC8784}"/>
          </ac:picMkLst>
        </pc:picChg>
        <pc:picChg chg="mod topLvl">
          <ac:chgData name="Lane, Stefanie" userId="4a8c6c9c-e558-4387-bb26-bde8015993b6" providerId="ADAL" clId="{0555108A-1ADD-4AA2-8CE2-F859F487104B}" dt="2023-01-05T21:20:33.642" v="420" actId="2085"/>
          <ac:picMkLst>
            <pc:docMk/>
            <pc:sldMk cId="786456900" sldId="256"/>
            <ac:picMk id="5" creationId="{987B2139-5059-464D-B85B-29F5F11830B2}"/>
          </ac:picMkLst>
        </pc:picChg>
        <pc:picChg chg="mod topLvl">
          <ac:chgData name="Lane, Stefanie" userId="4a8c6c9c-e558-4387-bb26-bde8015993b6" providerId="ADAL" clId="{0555108A-1ADD-4AA2-8CE2-F859F487104B}" dt="2023-01-05T21:22:06.665" v="444" actId="164"/>
          <ac:picMkLst>
            <pc:docMk/>
            <pc:sldMk cId="786456900" sldId="256"/>
            <ac:picMk id="6" creationId="{6CC4101E-8498-47A4-8DE4-62CA13280AA1}"/>
          </ac:picMkLst>
        </pc:picChg>
        <pc:picChg chg="mod">
          <ac:chgData name="Lane, Stefanie" userId="4a8c6c9c-e558-4387-bb26-bde8015993b6" providerId="ADAL" clId="{0555108A-1ADD-4AA2-8CE2-F859F487104B}" dt="2023-01-05T21:15:04.957" v="357" actId="1076"/>
          <ac:picMkLst>
            <pc:docMk/>
            <pc:sldMk cId="786456900" sldId="256"/>
            <ac:picMk id="12" creationId="{EA1D3A25-744B-4C99-B7C5-7BD8E68DD530}"/>
          </ac:picMkLst>
        </pc:picChg>
      </pc:sldChg>
      <pc:sldChg chg="addSp modSp add">
        <pc:chgData name="Lane, Stefanie" userId="4a8c6c9c-e558-4387-bb26-bde8015993b6" providerId="ADAL" clId="{0555108A-1ADD-4AA2-8CE2-F859F487104B}" dt="2023-01-05T20:45:19.722" v="61" actId="14100"/>
        <pc:sldMkLst>
          <pc:docMk/>
          <pc:sldMk cId="696994968" sldId="257"/>
        </pc:sldMkLst>
        <pc:spChg chg="add mod">
          <ac:chgData name="Lane, Stefanie" userId="4a8c6c9c-e558-4387-bb26-bde8015993b6" providerId="ADAL" clId="{0555108A-1ADD-4AA2-8CE2-F859F487104B}" dt="2023-01-05T20:32:47.259" v="53" actId="1076"/>
          <ac:spMkLst>
            <pc:docMk/>
            <pc:sldMk cId="696994968" sldId="257"/>
            <ac:spMk id="2" creationId="{B9981779-B980-4D05-B1F4-A612F26E00B7}"/>
          </ac:spMkLst>
        </pc:spChg>
        <pc:picChg chg="add mod modCrop">
          <ac:chgData name="Lane, Stefanie" userId="4a8c6c9c-e558-4387-bb26-bde8015993b6" providerId="ADAL" clId="{0555108A-1ADD-4AA2-8CE2-F859F487104B}" dt="2023-01-05T20:45:19.722" v="61" actId="14100"/>
          <ac:picMkLst>
            <pc:docMk/>
            <pc:sldMk cId="696994968" sldId="257"/>
            <ac:picMk id="3" creationId="{76EB110A-8C62-4A39-B890-9983B91BE6B4}"/>
          </ac:picMkLst>
        </pc:picChg>
        <pc:picChg chg="add mod modCrop">
          <ac:chgData name="Lane, Stefanie" userId="4a8c6c9c-e558-4387-bb26-bde8015993b6" providerId="ADAL" clId="{0555108A-1ADD-4AA2-8CE2-F859F487104B}" dt="2023-01-05T20:44:54.974" v="58" actId="732"/>
          <ac:picMkLst>
            <pc:docMk/>
            <pc:sldMk cId="696994968" sldId="257"/>
            <ac:picMk id="1026" creationId="{F2ED8B7E-C79E-4F73-B46B-89146ED81F33}"/>
          </ac:picMkLst>
        </pc:picChg>
      </pc:sldChg>
      <pc:sldChg chg="addSp modSp add">
        <pc:chgData name="Lane, Stefanie" userId="4a8c6c9c-e558-4387-bb26-bde8015993b6" providerId="ADAL" clId="{0555108A-1ADD-4AA2-8CE2-F859F487104B}" dt="2023-01-05T20:52:38.471" v="70" actId="732"/>
        <pc:sldMkLst>
          <pc:docMk/>
          <pc:sldMk cId="109522536" sldId="258"/>
        </pc:sldMkLst>
        <pc:spChg chg="add mod">
          <ac:chgData name="Lane, Stefanie" userId="4a8c6c9c-e558-4387-bb26-bde8015993b6" providerId="ADAL" clId="{0555108A-1ADD-4AA2-8CE2-F859F487104B}" dt="2023-01-05T20:12:26.775" v="46" actId="1076"/>
          <ac:spMkLst>
            <pc:docMk/>
            <pc:sldMk cId="109522536" sldId="258"/>
            <ac:spMk id="2" creationId="{85832041-20DF-4B57-8568-C66CC11DA820}"/>
          </ac:spMkLst>
        </pc:spChg>
        <pc:picChg chg="add mod modCrop">
          <ac:chgData name="Lane, Stefanie" userId="4a8c6c9c-e558-4387-bb26-bde8015993b6" providerId="ADAL" clId="{0555108A-1ADD-4AA2-8CE2-F859F487104B}" dt="2023-01-05T20:52:38.471" v="70" actId="732"/>
          <ac:picMkLst>
            <pc:docMk/>
            <pc:sldMk cId="109522536" sldId="258"/>
            <ac:picMk id="2050" creationId="{F1D6E20B-25F0-4169-839E-115688B79063}"/>
          </ac:picMkLst>
        </pc:picChg>
        <pc:picChg chg="add mod">
          <ac:chgData name="Lane, Stefanie" userId="4a8c6c9c-e558-4387-bb26-bde8015993b6" providerId="ADAL" clId="{0555108A-1ADD-4AA2-8CE2-F859F487104B}" dt="2023-01-05T20:12:28.656" v="47" actId="1076"/>
          <ac:picMkLst>
            <pc:docMk/>
            <pc:sldMk cId="109522536" sldId="258"/>
            <ac:picMk id="2052" creationId="{6924DA0A-DEBF-4E4A-9679-38507C6575D5}"/>
          </ac:picMkLst>
        </pc:picChg>
      </pc:sldChg>
      <pc:sldChg chg="addSp delSp modSp add">
        <pc:chgData name="Lane, Stefanie" userId="4a8c6c9c-e558-4387-bb26-bde8015993b6" providerId="ADAL" clId="{0555108A-1ADD-4AA2-8CE2-F859F487104B}" dt="2023-01-05T20:51:01.808" v="68" actId="478"/>
        <pc:sldMkLst>
          <pc:docMk/>
          <pc:sldMk cId="2713957947" sldId="259"/>
        </pc:sldMkLst>
        <pc:picChg chg="add mod modCrop">
          <ac:chgData name="Lane, Stefanie" userId="4a8c6c9c-e558-4387-bb26-bde8015993b6" providerId="ADAL" clId="{0555108A-1ADD-4AA2-8CE2-F859F487104B}" dt="2023-01-05T20:50:54.887" v="66" actId="1076"/>
          <ac:picMkLst>
            <pc:docMk/>
            <pc:sldMk cId="2713957947" sldId="259"/>
            <ac:picMk id="2" creationId="{BB4058BA-7C55-4735-A326-B2C5DAE5000F}"/>
          </ac:picMkLst>
        </pc:picChg>
        <pc:picChg chg="add del">
          <ac:chgData name="Lane, Stefanie" userId="4a8c6c9c-e558-4387-bb26-bde8015993b6" providerId="ADAL" clId="{0555108A-1ADD-4AA2-8CE2-F859F487104B}" dt="2023-01-05T20:51:01.808" v="68" actId="478"/>
          <ac:picMkLst>
            <pc:docMk/>
            <pc:sldMk cId="2713957947" sldId="259"/>
            <ac:picMk id="3" creationId="{D36300CA-0831-4242-8D93-ABE650CCE55D}"/>
          </ac:picMkLst>
        </pc:picChg>
        <pc:picChg chg="add mod">
          <ac:chgData name="Lane, Stefanie" userId="4a8c6c9c-e558-4387-bb26-bde8015993b6" providerId="ADAL" clId="{0555108A-1ADD-4AA2-8CE2-F859F487104B}" dt="2023-01-05T20:50:53.422" v="65" actId="1076"/>
          <ac:picMkLst>
            <pc:docMk/>
            <pc:sldMk cId="2713957947" sldId="259"/>
            <ac:picMk id="3074" creationId="{D8690AA0-A87A-42A6-8E5F-A902FE973814}"/>
          </ac:picMkLst>
        </pc:picChg>
      </pc:sldChg>
      <pc:sldChg chg="addSp delSp modSp add ord">
        <pc:chgData name="Lane, Stefanie" userId="4a8c6c9c-e558-4387-bb26-bde8015993b6" providerId="ADAL" clId="{0555108A-1ADD-4AA2-8CE2-F859F487104B}" dt="2023-01-05T21:12:38.941" v="339" actId="1076"/>
        <pc:sldMkLst>
          <pc:docMk/>
          <pc:sldMk cId="2343845385" sldId="260"/>
        </pc:sldMkLst>
        <pc:spChg chg="add mod">
          <ac:chgData name="Lane, Stefanie" userId="4a8c6c9c-e558-4387-bb26-bde8015993b6" providerId="ADAL" clId="{0555108A-1ADD-4AA2-8CE2-F859F487104B}" dt="2023-01-05T21:11:55.095" v="328" actId="164"/>
          <ac:spMkLst>
            <pc:docMk/>
            <pc:sldMk cId="2343845385" sldId="260"/>
            <ac:spMk id="8" creationId="{DC0CE63C-E112-4A5B-927D-0450342D8C81}"/>
          </ac:spMkLst>
        </pc:spChg>
        <pc:spChg chg="add mod">
          <ac:chgData name="Lane, Stefanie" userId="4a8c6c9c-e558-4387-bb26-bde8015993b6" providerId="ADAL" clId="{0555108A-1ADD-4AA2-8CE2-F859F487104B}" dt="2023-01-05T21:11:55.095" v="328" actId="164"/>
          <ac:spMkLst>
            <pc:docMk/>
            <pc:sldMk cId="2343845385" sldId="260"/>
            <ac:spMk id="9" creationId="{441992EF-57BB-4954-B5B9-C06F08372095}"/>
          </ac:spMkLst>
        </pc:spChg>
        <pc:spChg chg="add mod">
          <ac:chgData name="Lane, Stefanie" userId="4a8c6c9c-e558-4387-bb26-bde8015993b6" providerId="ADAL" clId="{0555108A-1ADD-4AA2-8CE2-F859F487104B}" dt="2023-01-05T21:11:55.095" v="328" actId="164"/>
          <ac:spMkLst>
            <pc:docMk/>
            <pc:sldMk cId="2343845385" sldId="260"/>
            <ac:spMk id="10" creationId="{E092616A-FE58-4EF3-9C23-156A17AACE9B}"/>
          </ac:spMkLst>
        </pc:spChg>
        <pc:grpChg chg="add mod">
          <ac:chgData name="Lane, Stefanie" userId="4a8c6c9c-e558-4387-bb26-bde8015993b6" providerId="ADAL" clId="{0555108A-1ADD-4AA2-8CE2-F859F487104B}" dt="2023-01-05T21:11:55.095" v="328" actId="164"/>
          <ac:grpSpMkLst>
            <pc:docMk/>
            <pc:sldMk cId="2343845385" sldId="260"/>
            <ac:grpSpMk id="11" creationId="{AA7A52E3-FDC1-44F2-B043-3AB04DE509C3}"/>
          </ac:grpSpMkLst>
        </pc:grpChg>
        <pc:graphicFrameChg chg="add del mod modGraphic">
          <ac:chgData name="Lane, Stefanie" userId="4a8c6c9c-e558-4387-bb26-bde8015993b6" providerId="ADAL" clId="{0555108A-1ADD-4AA2-8CE2-F859F487104B}" dt="2023-01-05T21:11:43.262" v="325"/>
          <ac:graphicFrameMkLst>
            <pc:docMk/>
            <pc:sldMk cId="2343845385" sldId="260"/>
            <ac:graphicFrameMk id="7" creationId="{3E8BE229-F4A2-4911-8AB6-81B7A4D95875}"/>
          </ac:graphicFrameMkLst>
        </pc:graphicFrameChg>
        <pc:graphicFrameChg chg="add mod">
          <ac:chgData name="Lane, Stefanie" userId="4a8c6c9c-e558-4387-bb26-bde8015993b6" providerId="ADAL" clId="{0555108A-1ADD-4AA2-8CE2-F859F487104B}" dt="2023-01-05T21:12:38.941" v="339" actId="1076"/>
          <ac:graphicFrameMkLst>
            <pc:docMk/>
            <pc:sldMk cId="2343845385" sldId="260"/>
            <ac:graphicFrameMk id="12" creationId="{6EEFD8F9-3FE4-48B0-BB6A-5C0E51F219FB}"/>
          </ac:graphicFrameMkLst>
        </pc:graphicFrameChg>
        <pc:picChg chg="add mod">
          <ac:chgData name="Lane, Stefanie" userId="4a8c6c9c-e558-4387-bb26-bde8015993b6" providerId="ADAL" clId="{0555108A-1ADD-4AA2-8CE2-F859F487104B}" dt="2023-01-05T21:11:55.095" v="328" actId="164"/>
          <ac:picMkLst>
            <pc:docMk/>
            <pc:sldMk cId="2343845385" sldId="260"/>
            <ac:picMk id="2" creationId="{2E3623E7-A4AE-4A28-BF0E-569B8E1A1EF8}"/>
          </ac:picMkLst>
        </pc:picChg>
        <pc:picChg chg="add mod modCrop">
          <ac:chgData name="Lane, Stefanie" userId="4a8c6c9c-e558-4387-bb26-bde8015993b6" providerId="ADAL" clId="{0555108A-1ADD-4AA2-8CE2-F859F487104B}" dt="2023-01-05T21:11:55.095" v="328" actId="164"/>
          <ac:picMkLst>
            <pc:docMk/>
            <pc:sldMk cId="2343845385" sldId="260"/>
            <ac:picMk id="3" creationId="{B34A8178-F03A-4AD2-9C76-3B55A3539519}"/>
          </ac:picMkLst>
        </pc:picChg>
        <pc:picChg chg="add mod modCrop">
          <ac:chgData name="Lane, Stefanie" userId="4a8c6c9c-e558-4387-bb26-bde8015993b6" providerId="ADAL" clId="{0555108A-1ADD-4AA2-8CE2-F859F487104B}" dt="2023-01-05T21:11:55.095" v="328" actId="164"/>
          <ac:picMkLst>
            <pc:docMk/>
            <pc:sldMk cId="2343845385" sldId="260"/>
            <ac:picMk id="4" creationId="{2B8C3460-805D-47F1-BC47-3485A9A75377}"/>
          </ac:picMkLst>
        </pc:picChg>
        <pc:picChg chg="add del mod">
          <ac:chgData name="Lane, Stefanie" userId="4a8c6c9c-e558-4387-bb26-bde8015993b6" providerId="ADAL" clId="{0555108A-1ADD-4AA2-8CE2-F859F487104B}" dt="2023-01-05T20:54:36.820" v="105" actId="478"/>
          <ac:picMkLst>
            <pc:docMk/>
            <pc:sldMk cId="2343845385" sldId="260"/>
            <ac:picMk id="5" creationId="{78FB6185-B530-4C69-A72A-1413A3D9BE49}"/>
          </ac:picMkLst>
        </pc:picChg>
        <pc:picChg chg="add del mod">
          <ac:chgData name="Lane, Stefanie" userId="4a8c6c9c-e558-4387-bb26-bde8015993b6" providerId="ADAL" clId="{0555108A-1ADD-4AA2-8CE2-F859F487104B}" dt="2023-01-05T20:54:36.820" v="105" actId="478"/>
          <ac:picMkLst>
            <pc:docMk/>
            <pc:sldMk cId="2343845385" sldId="260"/>
            <ac:picMk id="6" creationId="{EEBC5933-CFD4-4543-A1A3-597B36EFFD14}"/>
          </ac:picMkLst>
        </pc:picChg>
      </pc:sldChg>
      <pc:sldChg chg="modSp add">
        <pc:chgData name="Lane, Stefanie" userId="4a8c6c9c-e558-4387-bb26-bde8015993b6" providerId="ADAL" clId="{0555108A-1ADD-4AA2-8CE2-F859F487104B}" dt="2023-01-05T21:05:00.199" v="222" actId="207"/>
        <pc:sldMkLst>
          <pc:docMk/>
          <pc:sldMk cId="2446606184" sldId="270"/>
        </pc:sldMkLst>
        <pc:spChg chg="mod">
          <ac:chgData name="Lane, Stefanie" userId="4a8c6c9c-e558-4387-bb26-bde8015993b6" providerId="ADAL" clId="{0555108A-1ADD-4AA2-8CE2-F859F487104B}" dt="2023-01-05T21:05:00.199" v="222" actId="207"/>
          <ac:spMkLst>
            <pc:docMk/>
            <pc:sldMk cId="2446606184" sldId="270"/>
            <ac:spMk id="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0A405-756D-49E2-AA90-460D0DE09029}"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7BA5E-2DEB-4226-A22D-FE55EA45B8D2}" type="slidenum">
              <a:rPr lang="en-US" smtClean="0"/>
              <a:t>‹#›</a:t>
            </a:fld>
            <a:endParaRPr lang="en-US"/>
          </a:p>
        </p:txBody>
      </p:sp>
    </p:spTree>
    <p:extLst>
      <p:ext uri="{BB962C8B-B14F-4D97-AF65-F5344CB8AC3E}">
        <p14:creationId xmlns:p14="http://schemas.microsoft.com/office/powerpoint/2010/main" val="9227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Sampling schematic along sample transect of unique community types, represented by irregular polygons. 1m2 sampling plots were placed at the center of the unique community polygon, or every 10m of transect length, whichever was less. Illustration not to scale. </a:t>
            </a:r>
            <a:endParaRPr lang="en-US" dirty="0"/>
          </a:p>
        </p:txBody>
      </p:sp>
      <p:sp>
        <p:nvSpPr>
          <p:cNvPr id="4" name="Slide Number Placeholder 3"/>
          <p:cNvSpPr>
            <a:spLocks noGrp="1"/>
          </p:cNvSpPr>
          <p:nvPr>
            <p:ph type="sldNum" sz="quarter" idx="10"/>
          </p:nvPr>
        </p:nvSpPr>
        <p:spPr/>
        <p:txBody>
          <a:bodyPr/>
          <a:lstStyle/>
          <a:p>
            <a:fld id="{438E9A8A-A921-4A4A-995D-C03F2BDB1337}" type="slidenum">
              <a:rPr lang="en-US" smtClean="0"/>
              <a:t>2</a:t>
            </a:fld>
            <a:endParaRPr lang="en-US"/>
          </a:p>
        </p:txBody>
      </p:sp>
    </p:spTree>
    <p:extLst>
      <p:ext uri="{BB962C8B-B14F-4D97-AF65-F5344CB8AC3E}">
        <p14:creationId xmlns:p14="http://schemas.microsoft.com/office/powerpoint/2010/main" val="232197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C6F4-526A-4945-975F-36D04824A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AEC27-DB07-45B9-8E79-98313E3C9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1CD48-9C89-4CF4-A31B-6C7313C26760}"/>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2FC06189-A855-4FAA-89D3-4BC7F329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F33-ED02-43C0-A408-0A6485726AAB}"/>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07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A47-1DE0-4967-BA5C-0BE1C9A11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6C319-3730-49A7-A620-498940B7B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90EDB-72AB-4980-9C65-74351822034D}"/>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BEB8764D-B8F1-4DE1-854B-8BED01E65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4BDF-05D6-4DB7-8A03-34D6DB430873}"/>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5887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794D3-9E65-469C-B043-FBEA657A4F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8A234-FBF1-436F-9DB0-19BBD9FB4A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1DF0-4E93-4185-A704-94CDCEFE047A}"/>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816EFDA3-7D00-4223-B2F7-D88B13899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0AE36-E12B-419F-8AAD-B3F8C2CCF4FA}"/>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364934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F6C-0A3C-4EFA-8E54-9DB10CCB3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65C89-4E2C-472B-B958-35ECD3C8A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7DBB7-E8EC-46B3-BB00-7062073D8C32}"/>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2A07E4E3-F3AB-4271-951C-E51E91238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773C8-3644-4FB5-A344-E5C3EA40C95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50068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0E43-3112-4DA5-AF55-4A3F38514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7D92F7-C131-4569-8B1D-7994FADCA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265176-8AED-4E6F-AE0A-CDA56301639B}"/>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D29A5306-EE56-4B77-AE97-F3BFA3B27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377CA-065C-4B0F-BBD2-FEA7ACED11D4}"/>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3105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30D-FBAA-4C75-A796-BBEE9114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8B4D2-4B3C-4402-A189-BD8899AA14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031414-568B-4E57-B586-40FF013965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28099-E1A8-4C71-9D32-E94CDEE44628}"/>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6" name="Footer Placeholder 5">
            <a:extLst>
              <a:ext uri="{FF2B5EF4-FFF2-40B4-BE49-F238E27FC236}">
                <a16:creationId xmlns:a16="http://schemas.microsoft.com/office/drawing/2014/main" id="{6819DDF9-64A0-443B-810C-8BB800443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5D99D-7785-45AD-85C2-77B558B27A20}"/>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0802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AE0-9201-4E2C-B5F8-B573D615F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D2290-F392-4E7C-A609-A71F44FB3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770DEA-131C-41DA-91E2-CAFE837273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DC248-66E0-4A7C-A457-8AD458BEB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9CFEBA-40EE-471B-B7DC-E1066DE8D8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90001-5328-40C9-98EC-7BE37E54C3E8}"/>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8" name="Footer Placeholder 7">
            <a:extLst>
              <a:ext uri="{FF2B5EF4-FFF2-40B4-BE49-F238E27FC236}">
                <a16:creationId xmlns:a16="http://schemas.microsoft.com/office/drawing/2014/main" id="{D8FC6C49-E60A-42C5-B201-924BA38F92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66AD1F-4CC8-48A3-86B2-9E3950EFB871}"/>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6020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4E79-ADDA-45AA-BCF5-46E8B1211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A320BD-3BE4-4424-AA29-E798E763ABEE}"/>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4" name="Footer Placeholder 3">
            <a:extLst>
              <a:ext uri="{FF2B5EF4-FFF2-40B4-BE49-F238E27FC236}">
                <a16:creationId xmlns:a16="http://schemas.microsoft.com/office/drawing/2014/main" id="{2EDA6FDC-DEB9-40FE-80A1-7AF001A467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6556D3-FA9A-4101-9BEB-07965FED3D8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14728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5CF37-ED88-44B2-AA20-D4D36ABCC646}"/>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3" name="Footer Placeholder 2">
            <a:extLst>
              <a:ext uri="{FF2B5EF4-FFF2-40B4-BE49-F238E27FC236}">
                <a16:creationId xmlns:a16="http://schemas.microsoft.com/office/drawing/2014/main" id="{4D58DB6C-9B53-4E48-8CC4-CE25E6C5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379B37-9B76-4B09-9D85-D7B586F36216}"/>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98776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F29C-DD9F-4427-B86E-D9D6440D3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74FEF-19DD-42F6-92E3-A47685B0D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A37D1B-BDF5-43CA-8538-5038532F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E665E-6DB3-4E9C-991C-9D868BDBFC7A}"/>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6" name="Footer Placeholder 5">
            <a:extLst>
              <a:ext uri="{FF2B5EF4-FFF2-40B4-BE49-F238E27FC236}">
                <a16:creationId xmlns:a16="http://schemas.microsoft.com/office/drawing/2014/main" id="{54B0F4A0-F5AB-405C-89E9-604EC14A7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BD2EA-D5D8-4ABA-8CE7-36BE722925CD}"/>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99905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AC9D-0380-4EEF-AD4C-A7FD3C27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402C9-C2BD-429A-9358-7ECB9C870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19571-EAB3-4940-AE0B-85DD6A24E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D6DD4D-B96C-4741-B958-848E6DD44798}"/>
              </a:ext>
            </a:extLst>
          </p:cNvPr>
          <p:cNvSpPr>
            <a:spLocks noGrp="1"/>
          </p:cNvSpPr>
          <p:nvPr>
            <p:ph type="dt" sz="half" idx="10"/>
          </p:nvPr>
        </p:nvSpPr>
        <p:spPr/>
        <p:txBody>
          <a:bodyPr/>
          <a:lstStyle/>
          <a:p>
            <a:fld id="{86A02E41-0584-4052-B504-674FCB465809}" type="datetimeFigureOut">
              <a:rPr lang="en-US" smtClean="0"/>
              <a:t>1/5/2023</a:t>
            </a:fld>
            <a:endParaRPr lang="en-US"/>
          </a:p>
        </p:txBody>
      </p:sp>
      <p:sp>
        <p:nvSpPr>
          <p:cNvPr id="6" name="Footer Placeholder 5">
            <a:extLst>
              <a:ext uri="{FF2B5EF4-FFF2-40B4-BE49-F238E27FC236}">
                <a16:creationId xmlns:a16="http://schemas.microsoft.com/office/drawing/2014/main" id="{C64DCA6A-0058-4652-8DDD-075E81E1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91ADD-17DF-433C-8C39-3A6464242D22}"/>
              </a:ext>
            </a:extLst>
          </p:cNvPr>
          <p:cNvSpPr>
            <a:spLocks noGrp="1"/>
          </p:cNvSpPr>
          <p:nvPr>
            <p:ph type="sldNum" sz="quarter" idx="12"/>
          </p:nvPr>
        </p:nvSpPr>
        <p:spPr/>
        <p:txBody>
          <a:bodyPr/>
          <a:lstStyle/>
          <a:p>
            <a:fld id="{C9DB22B3-0A21-45B7-BA6C-5D66A3FB71F9}" type="slidenum">
              <a:rPr lang="en-US" smtClean="0"/>
              <a:t>‹#›</a:t>
            </a:fld>
            <a:endParaRPr lang="en-US"/>
          </a:p>
        </p:txBody>
      </p:sp>
    </p:spTree>
    <p:extLst>
      <p:ext uri="{BB962C8B-B14F-4D97-AF65-F5344CB8AC3E}">
        <p14:creationId xmlns:p14="http://schemas.microsoft.com/office/powerpoint/2010/main" val="261584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A369C-246A-4BD4-82D8-2988D0B8F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8CF9-71BD-44FF-A22D-7C194C6B7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B8629-5F9A-45FC-868F-42E96CED8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02E41-0584-4052-B504-674FCB465809}" type="datetimeFigureOut">
              <a:rPr lang="en-US" smtClean="0"/>
              <a:t>1/5/2023</a:t>
            </a:fld>
            <a:endParaRPr lang="en-US"/>
          </a:p>
        </p:txBody>
      </p:sp>
      <p:sp>
        <p:nvSpPr>
          <p:cNvPr id="5" name="Footer Placeholder 4">
            <a:extLst>
              <a:ext uri="{FF2B5EF4-FFF2-40B4-BE49-F238E27FC236}">
                <a16:creationId xmlns:a16="http://schemas.microsoft.com/office/drawing/2014/main" id="{55B23780-4D66-4109-83E6-207CBA400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AFB81-D234-4162-A3C9-CEFE2F1A72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B22B3-0A21-45B7-BA6C-5D66A3FB71F9}" type="slidenum">
              <a:rPr lang="en-US" smtClean="0"/>
              <a:t>‹#›</a:t>
            </a:fld>
            <a:endParaRPr lang="en-US"/>
          </a:p>
        </p:txBody>
      </p:sp>
    </p:spTree>
    <p:extLst>
      <p:ext uri="{BB962C8B-B14F-4D97-AF65-F5344CB8AC3E}">
        <p14:creationId xmlns:p14="http://schemas.microsoft.com/office/powerpoint/2010/main" val="347555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809E5FC-578D-4E84-8F48-50B4942DE037}"/>
              </a:ext>
            </a:extLst>
          </p:cNvPr>
          <p:cNvGrpSpPr/>
          <p:nvPr/>
        </p:nvGrpSpPr>
        <p:grpSpPr>
          <a:xfrm>
            <a:off x="251602" y="0"/>
            <a:ext cx="9428667" cy="6867325"/>
            <a:chOff x="251602" y="0"/>
            <a:chExt cx="9428667" cy="6867325"/>
          </a:xfrm>
        </p:grpSpPr>
        <p:pic>
          <p:nvPicPr>
            <p:cNvPr id="4" name="Picture 3">
              <a:extLst>
                <a:ext uri="{FF2B5EF4-FFF2-40B4-BE49-F238E27FC236}">
                  <a16:creationId xmlns:a16="http://schemas.microsoft.com/office/drawing/2014/main" id="{DB72DF2F-342B-4D68-B665-6F5308EC8784}"/>
                </a:ext>
              </a:extLst>
            </p:cNvPr>
            <p:cNvPicPr/>
            <p:nvPr/>
          </p:nvPicPr>
          <p:blipFill>
            <a:blip r:embed="rId2"/>
            <a:stretch>
              <a:fillRect/>
            </a:stretch>
          </p:blipFill>
          <p:spPr>
            <a:xfrm>
              <a:off x="251602" y="161185"/>
              <a:ext cx="6501402" cy="2496422"/>
            </a:xfrm>
            <a:prstGeom prst="rect">
              <a:avLst/>
            </a:prstGeom>
          </p:spPr>
        </p:pic>
        <p:pic>
          <p:nvPicPr>
            <p:cNvPr id="6" name="Picture 5">
              <a:extLst>
                <a:ext uri="{FF2B5EF4-FFF2-40B4-BE49-F238E27FC236}">
                  <a16:creationId xmlns:a16="http://schemas.microsoft.com/office/drawing/2014/main" id="{6CC4101E-8498-47A4-8DE4-62CA13280AA1}"/>
                </a:ext>
              </a:extLst>
            </p:cNvPr>
            <p:cNvPicPr/>
            <p:nvPr/>
          </p:nvPicPr>
          <p:blipFill rotWithShape="1">
            <a:blip r:embed="rId3" cstate="print">
              <a:extLst>
                <a:ext uri="{28A0092B-C50C-407E-A947-70E740481C1C}">
                  <a14:useLocalDpi xmlns:a14="http://schemas.microsoft.com/office/drawing/2010/main" val="0"/>
                </a:ext>
              </a:extLst>
            </a:blip>
            <a:srcRect l="61632" t="919"/>
            <a:stretch/>
          </p:blipFill>
          <p:spPr bwMode="auto">
            <a:xfrm>
              <a:off x="262201" y="2612685"/>
              <a:ext cx="2460931" cy="3653676"/>
            </a:xfrm>
            <a:prstGeom prst="rect">
              <a:avLst/>
            </a:prstGeom>
            <a:noFill/>
            <a:ln>
              <a:noFill/>
            </a:ln>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B959F729-A64C-4482-87D6-366ACC2110B8}"/>
                </a:ext>
              </a:extLst>
            </p:cNvPr>
            <p:cNvGrpSpPr/>
            <p:nvPr/>
          </p:nvGrpSpPr>
          <p:grpSpPr>
            <a:xfrm>
              <a:off x="6853603" y="0"/>
              <a:ext cx="2826666" cy="6867325"/>
              <a:chOff x="8488393" y="0"/>
              <a:chExt cx="2826666" cy="6867325"/>
            </a:xfrm>
          </p:grpSpPr>
          <p:pic>
            <p:nvPicPr>
              <p:cNvPr id="1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EA1D3A25-744B-4C99-B7C5-7BD8E68DD5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2C0AD-7BDD-45BA-B9CF-9FBFFC8A67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77FDD3D-16FC-462B-B34E-4D28224AC24C}"/>
                  </a:ext>
                </a:extLst>
              </p:cNvPr>
              <p:cNvPicPr>
                <a:picLocks noChangeAspect="1"/>
              </p:cNvPicPr>
              <p:nvPr/>
            </p:nvPicPr>
            <p:blipFill rotWithShape="1">
              <a:blip r:embed="rId6"/>
              <a:srcRect l="-310" t="35274" r="310"/>
              <a:stretch/>
            </p:blipFill>
            <p:spPr>
              <a:xfrm>
                <a:off x="8488394" y="4446707"/>
                <a:ext cx="2783355" cy="2402073"/>
              </a:xfrm>
              <a:prstGeom prst="rect">
                <a:avLst/>
              </a:prstGeom>
              <a:ln>
                <a:solidFill>
                  <a:schemeClr val="tx1"/>
                </a:solidFill>
              </a:ln>
            </p:spPr>
          </p:pic>
          <p:sp>
            <p:nvSpPr>
              <p:cNvPr id="15" name="TextBox 14">
                <a:extLst>
                  <a:ext uri="{FF2B5EF4-FFF2-40B4-BE49-F238E27FC236}">
                    <a16:creationId xmlns:a16="http://schemas.microsoft.com/office/drawing/2014/main" id="{AF3F1D74-F14D-4EC2-B9BE-7F4B275711F2}"/>
                  </a:ext>
                </a:extLst>
              </p:cNvPr>
              <p:cNvSpPr txBox="1"/>
              <p:nvPr/>
            </p:nvSpPr>
            <p:spPr>
              <a:xfrm>
                <a:off x="10564854" y="1622253"/>
                <a:ext cx="750205" cy="369332"/>
              </a:xfrm>
              <a:prstGeom prst="rect">
                <a:avLst/>
              </a:prstGeom>
              <a:noFill/>
            </p:spPr>
            <p:txBody>
              <a:bodyPr wrap="none" rtlCol="0">
                <a:spAutoFit/>
              </a:bodyPr>
              <a:lstStyle/>
              <a:p>
                <a:r>
                  <a:rPr lang="en-US" dirty="0">
                    <a:solidFill>
                      <a:schemeClr val="bg1"/>
                    </a:solidFill>
                  </a:rPr>
                  <a:t>Sedge</a:t>
                </a:r>
              </a:p>
            </p:txBody>
          </p:sp>
          <p:sp>
            <p:nvSpPr>
              <p:cNvPr id="16" name="TextBox 15">
                <a:extLst>
                  <a:ext uri="{FF2B5EF4-FFF2-40B4-BE49-F238E27FC236}">
                    <a16:creationId xmlns:a16="http://schemas.microsoft.com/office/drawing/2014/main" id="{2107D4A1-BBE8-4758-8FA5-1171FF935D12}"/>
                  </a:ext>
                </a:extLst>
              </p:cNvPr>
              <p:cNvSpPr txBox="1"/>
              <p:nvPr/>
            </p:nvSpPr>
            <p:spPr>
              <a:xfrm>
                <a:off x="10487781" y="4060123"/>
                <a:ext cx="827278" cy="369332"/>
              </a:xfrm>
              <a:prstGeom prst="rect">
                <a:avLst/>
              </a:prstGeom>
              <a:noFill/>
            </p:spPr>
            <p:txBody>
              <a:bodyPr wrap="none" rtlCol="0">
                <a:spAutoFit/>
              </a:bodyPr>
              <a:lstStyle/>
              <a:p>
                <a:r>
                  <a:rPr lang="en-US" dirty="0">
                    <a:solidFill>
                      <a:schemeClr val="bg1"/>
                    </a:solidFill>
                  </a:rPr>
                  <a:t>Fescue</a:t>
                </a:r>
              </a:p>
            </p:txBody>
          </p:sp>
          <p:sp>
            <p:nvSpPr>
              <p:cNvPr id="17" name="TextBox 16">
                <a:extLst>
                  <a:ext uri="{FF2B5EF4-FFF2-40B4-BE49-F238E27FC236}">
                    <a16:creationId xmlns:a16="http://schemas.microsoft.com/office/drawing/2014/main" id="{613BCFCE-06A7-4BF4-AB38-1899E1FCA453}"/>
                  </a:ext>
                </a:extLst>
              </p:cNvPr>
              <p:cNvSpPr txBox="1"/>
              <p:nvPr/>
            </p:nvSpPr>
            <p:spPr>
              <a:xfrm>
                <a:off x="10304846" y="6497993"/>
                <a:ext cx="1010213" cy="369332"/>
              </a:xfrm>
              <a:prstGeom prst="rect">
                <a:avLst/>
              </a:prstGeom>
              <a:noFill/>
            </p:spPr>
            <p:txBody>
              <a:bodyPr wrap="none" rtlCol="0">
                <a:spAutoFit/>
              </a:bodyPr>
              <a:lstStyle/>
              <a:p>
                <a:r>
                  <a:rPr lang="en-US" dirty="0">
                    <a:solidFill>
                      <a:schemeClr val="bg1"/>
                    </a:solidFill>
                  </a:rPr>
                  <a:t>Bogbean</a:t>
                </a:r>
              </a:p>
            </p:txBody>
          </p:sp>
        </p:grpSp>
        <p:sp>
          <p:nvSpPr>
            <p:cNvPr id="21" name="TextBox 20">
              <a:extLst>
                <a:ext uri="{FF2B5EF4-FFF2-40B4-BE49-F238E27FC236}">
                  <a16:creationId xmlns:a16="http://schemas.microsoft.com/office/drawing/2014/main" id="{CF778440-C52C-41BA-95C0-771C22D87EAD}"/>
                </a:ext>
              </a:extLst>
            </p:cNvPr>
            <p:cNvSpPr txBox="1"/>
            <p:nvPr/>
          </p:nvSpPr>
          <p:spPr>
            <a:xfrm>
              <a:off x="2564420"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B</a:t>
              </a:r>
            </a:p>
          </p:txBody>
        </p:sp>
        <p:sp>
          <p:nvSpPr>
            <p:cNvPr id="22" name="TextBox 21">
              <a:extLst>
                <a:ext uri="{FF2B5EF4-FFF2-40B4-BE49-F238E27FC236}">
                  <a16:creationId xmlns:a16="http://schemas.microsoft.com/office/drawing/2014/main" id="{2565D816-A8EA-4FF1-81E3-1749C341F126}"/>
                </a:ext>
              </a:extLst>
            </p:cNvPr>
            <p:cNvSpPr txBox="1"/>
            <p:nvPr/>
          </p:nvSpPr>
          <p:spPr>
            <a:xfrm>
              <a:off x="322525"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A</a:t>
              </a:r>
            </a:p>
          </p:txBody>
        </p:sp>
        <p:sp>
          <p:nvSpPr>
            <p:cNvPr id="23" name="TextBox 22">
              <a:extLst>
                <a:ext uri="{FF2B5EF4-FFF2-40B4-BE49-F238E27FC236}">
                  <a16:creationId xmlns:a16="http://schemas.microsoft.com/office/drawing/2014/main" id="{BB22D9F0-E3DA-40A6-8C57-AFC77BA2CAAF}"/>
                </a:ext>
              </a:extLst>
            </p:cNvPr>
            <p:cNvSpPr txBox="1"/>
            <p:nvPr/>
          </p:nvSpPr>
          <p:spPr>
            <a:xfrm>
              <a:off x="4634984" y="246512"/>
              <a:ext cx="159120" cy="246221"/>
            </a:xfrm>
            <a:prstGeom prst="rect">
              <a:avLst/>
            </a:prstGeom>
            <a:solidFill>
              <a:schemeClr val="bg1"/>
            </a:solidFill>
            <a:ln>
              <a:solidFill>
                <a:schemeClr val="tx1"/>
              </a:solidFill>
            </a:ln>
          </p:spPr>
          <p:txBody>
            <a:bodyPr wrap="square" rtlCol="0">
              <a:spAutoFit/>
            </a:bodyPr>
            <a:lstStyle/>
            <a:p>
              <a:pPr algn="ctr"/>
              <a:r>
                <a:rPr lang="en-US" sz="1000" dirty="0"/>
                <a:t>C</a:t>
              </a:r>
            </a:p>
          </p:txBody>
        </p:sp>
        <p:sp>
          <p:nvSpPr>
            <p:cNvPr id="24" name="TextBox 23">
              <a:extLst>
                <a:ext uri="{FF2B5EF4-FFF2-40B4-BE49-F238E27FC236}">
                  <a16:creationId xmlns:a16="http://schemas.microsoft.com/office/drawing/2014/main" id="{5DB40EA8-BF2F-40F0-BA3D-F43A51B39235}"/>
                </a:ext>
              </a:extLst>
            </p:cNvPr>
            <p:cNvSpPr txBox="1"/>
            <p:nvPr/>
          </p:nvSpPr>
          <p:spPr>
            <a:xfrm>
              <a:off x="313049"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D</a:t>
              </a:r>
            </a:p>
          </p:txBody>
        </p:sp>
        <p:sp>
          <p:nvSpPr>
            <p:cNvPr id="26" name="TextBox 25">
              <a:extLst>
                <a:ext uri="{FF2B5EF4-FFF2-40B4-BE49-F238E27FC236}">
                  <a16:creationId xmlns:a16="http://schemas.microsoft.com/office/drawing/2014/main" id="{B698D7F6-0F49-49DB-B8BD-90B955D93D58}"/>
                </a:ext>
              </a:extLst>
            </p:cNvPr>
            <p:cNvSpPr txBox="1"/>
            <p:nvPr/>
          </p:nvSpPr>
          <p:spPr>
            <a:xfrm>
              <a:off x="6914826" y="38074"/>
              <a:ext cx="159120" cy="246221"/>
            </a:xfrm>
            <a:prstGeom prst="rect">
              <a:avLst/>
            </a:prstGeom>
            <a:solidFill>
              <a:schemeClr val="bg1"/>
            </a:solidFill>
            <a:ln>
              <a:solidFill>
                <a:schemeClr val="tx1"/>
              </a:solidFill>
            </a:ln>
          </p:spPr>
          <p:txBody>
            <a:bodyPr wrap="square" rtlCol="0">
              <a:spAutoFit/>
            </a:bodyPr>
            <a:lstStyle/>
            <a:p>
              <a:pPr algn="ctr"/>
              <a:r>
                <a:rPr lang="en-US" sz="1000" dirty="0"/>
                <a:t>F</a:t>
              </a:r>
            </a:p>
          </p:txBody>
        </p:sp>
        <p:grpSp>
          <p:nvGrpSpPr>
            <p:cNvPr id="29" name="Group 28">
              <a:extLst>
                <a:ext uri="{FF2B5EF4-FFF2-40B4-BE49-F238E27FC236}">
                  <a16:creationId xmlns:a16="http://schemas.microsoft.com/office/drawing/2014/main" id="{A738788A-9623-480A-9BA1-027DAD608E5A}"/>
                </a:ext>
              </a:extLst>
            </p:cNvPr>
            <p:cNvGrpSpPr/>
            <p:nvPr/>
          </p:nvGrpSpPr>
          <p:grpSpPr>
            <a:xfrm>
              <a:off x="2723132" y="2780717"/>
              <a:ext cx="4029872" cy="3017917"/>
              <a:chOff x="2723132" y="2780717"/>
              <a:chExt cx="4029872" cy="3017917"/>
            </a:xfrm>
          </p:grpSpPr>
          <p:grpSp>
            <p:nvGrpSpPr>
              <p:cNvPr id="27" name="Group 26">
                <a:extLst>
                  <a:ext uri="{FF2B5EF4-FFF2-40B4-BE49-F238E27FC236}">
                    <a16:creationId xmlns:a16="http://schemas.microsoft.com/office/drawing/2014/main" id="{9040000B-CBB9-4046-BEDF-4543A6F2F115}"/>
                  </a:ext>
                </a:extLst>
              </p:cNvPr>
              <p:cNvGrpSpPr/>
              <p:nvPr/>
            </p:nvGrpSpPr>
            <p:grpSpPr>
              <a:xfrm>
                <a:off x="2773980" y="2836920"/>
                <a:ext cx="3876526" cy="2663683"/>
                <a:chOff x="2876478" y="2657607"/>
                <a:chExt cx="3876526" cy="2663683"/>
              </a:xfrm>
            </p:grpSpPr>
            <p:pic>
              <p:nvPicPr>
                <p:cNvPr id="5" name="Picture 4">
                  <a:extLst>
                    <a:ext uri="{FF2B5EF4-FFF2-40B4-BE49-F238E27FC236}">
                      <a16:creationId xmlns:a16="http://schemas.microsoft.com/office/drawing/2014/main" id="{987B2139-5059-464D-B85B-29F5F11830B2}"/>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2876478" y="2989155"/>
                  <a:ext cx="3876526" cy="2332135"/>
                </a:xfrm>
                <a:prstGeom prst="rect">
                  <a:avLst/>
                </a:prstGeom>
                <a:noFill/>
                <a:ln>
                  <a:noFill/>
                </a:ln>
              </p:spPr>
            </p:pic>
            <p:sp>
              <p:nvSpPr>
                <p:cNvPr id="25" name="TextBox 24">
                  <a:extLst>
                    <a:ext uri="{FF2B5EF4-FFF2-40B4-BE49-F238E27FC236}">
                      <a16:creationId xmlns:a16="http://schemas.microsoft.com/office/drawing/2014/main" id="{09ED4E29-7C6F-4E6A-B99B-39B6B1AB2F95}"/>
                    </a:ext>
                  </a:extLst>
                </p:cNvPr>
                <p:cNvSpPr txBox="1"/>
                <p:nvPr/>
              </p:nvSpPr>
              <p:spPr>
                <a:xfrm>
                  <a:off x="2896764" y="2657607"/>
                  <a:ext cx="159120" cy="246221"/>
                </a:xfrm>
                <a:prstGeom prst="rect">
                  <a:avLst/>
                </a:prstGeom>
                <a:solidFill>
                  <a:schemeClr val="bg1"/>
                </a:solidFill>
                <a:ln>
                  <a:solidFill>
                    <a:schemeClr val="tx1"/>
                  </a:solidFill>
                </a:ln>
              </p:spPr>
              <p:txBody>
                <a:bodyPr wrap="square" rtlCol="0">
                  <a:spAutoFit/>
                </a:bodyPr>
                <a:lstStyle/>
                <a:p>
                  <a:pPr algn="ctr"/>
                  <a:r>
                    <a:rPr lang="en-US" sz="1000" dirty="0"/>
                    <a:t>E</a:t>
                  </a:r>
                </a:p>
              </p:txBody>
            </p:sp>
          </p:grpSp>
          <p:sp>
            <p:nvSpPr>
              <p:cNvPr id="28" name="Rectangle 27">
                <a:extLst>
                  <a:ext uri="{FF2B5EF4-FFF2-40B4-BE49-F238E27FC236}">
                    <a16:creationId xmlns:a16="http://schemas.microsoft.com/office/drawing/2014/main" id="{8D048A16-50F8-46E0-B7D1-7D536E26B6F2}"/>
                  </a:ext>
                </a:extLst>
              </p:cNvPr>
              <p:cNvSpPr/>
              <p:nvPr/>
            </p:nvSpPr>
            <p:spPr>
              <a:xfrm>
                <a:off x="2723132" y="2780717"/>
                <a:ext cx="4029872" cy="3017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8645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577703-FBAC-4A33-B8C0-F81B175B1983}"/>
              </a:ext>
            </a:extLst>
          </p:cNvPr>
          <p:cNvGrpSpPr/>
          <p:nvPr/>
        </p:nvGrpSpPr>
        <p:grpSpPr>
          <a:xfrm>
            <a:off x="852574" y="384061"/>
            <a:ext cx="10219702" cy="5568315"/>
            <a:chOff x="852574" y="384061"/>
            <a:chExt cx="10219702" cy="5568315"/>
          </a:xfrm>
        </p:grpSpPr>
        <p:grpSp>
          <p:nvGrpSpPr>
            <p:cNvPr id="2" name="Group 1">
              <a:extLst>
                <a:ext uri="{FF2B5EF4-FFF2-40B4-BE49-F238E27FC236}">
                  <a16:creationId xmlns:a16="http://schemas.microsoft.com/office/drawing/2014/main" id="{EB6F148B-B747-46F7-B05E-A73D15E29303}"/>
                </a:ext>
              </a:extLst>
            </p:cNvPr>
            <p:cNvGrpSpPr/>
            <p:nvPr/>
          </p:nvGrpSpPr>
          <p:grpSpPr>
            <a:xfrm>
              <a:off x="852574" y="384061"/>
              <a:ext cx="10219702" cy="5568315"/>
              <a:chOff x="852574" y="384061"/>
              <a:chExt cx="10219702" cy="5568315"/>
            </a:xfrm>
          </p:grpSpPr>
          <p:sp>
            <p:nvSpPr>
              <p:cNvPr id="24" name="Freeform 23"/>
              <p:cNvSpPr/>
              <p:nvPr/>
            </p:nvSpPr>
            <p:spPr>
              <a:xfrm>
                <a:off x="852574" y="384061"/>
                <a:ext cx="4117467" cy="1848897"/>
              </a:xfrm>
              <a:custGeom>
                <a:avLst/>
                <a:gdLst>
                  <a:gd name="connsiteX0" fmla="*/ 4682532 w 4682532"/>
                  <a:gd name="connsiteY0" fmla="*/ 432079 h 1848897"/>
                  <a:gd name="connsiteX1" fmla="*/ 2994409 w 4682532"/>
                  <a:gd name="connsiteY1" fmla="*/ 0 h 1848897"/>
                  <a:gd name="connsiteX2" fmla="*/ 0 w 4682532"/>
                  <a:gd name="connsiteY2" fmla="*/ 1346479 h 1848897"/>
                  <a:gd name="connsiteX3" fmla="*/ 1477108 w 4682532"/>
                  <a:gd name="connsiteY3" fmla="*/ 1848897 h 1848897"/>
                  <a:gd name="connsiteX4" fmla="*/ 4682532 w 4682532"/>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24932 w 4230356"/>
                  <a:gd name="connsiteY3" fmla="*/ 1848897 h 1848897"/>
                  <a:gd name="connsiteX4" fmla="*/ 4230356 w 4230356"/>
                  <a:gd name="connsiteY4" fmla="*/ 432079 h 1848897"/>
                  <a:gd name="connsiteX0" fmla="*/ 4230356 w 4230356"/>
                  <a:gd name="connsiteY0" fmla="*/ 432079 h 1848897"/>
                  <a:gd name="connsiteX1" fmla="*/ 2542233 w 4230356"/>
                  <a:gd name="connsiteY1" fmla="*/ 0 h 1848897"/>
                  <a:gd name="connsiteX2" fmla="*/ 0 w 4230356"/>
                  <a:gd name="connsiteY2" fmla="*/ 1004835 h 1848897"/>
                  <a:gd name="connsiteX3" fmla="*/ 1058798 w 4230356"/>
                  <a:gd name="connsiteY3" fmla="*/ 1848897 h 1848897"/>
                  <a:gd name="connsiteX4" fmla="*/ 4230356 w 4230356"/>
                  <a:gd name="connsiteY4" fmla="*/ 432079 h 1848897"/>
                  <a:gd name="connsiteX0" fmla="*/ 4117467 w 4117467"/>
                  <a:gd name="connsiteY0" fmla="*/ 533679 h 1848897"/>
                  <a:gd name="connsiteX1" fmla="*/ 2542233 w 4117467"/>
                  <a:gd name="connsiteY1" fmla="*/ 0 h 1848897"/>
                  <a:gd name="connsiteX2" fmla="*/ 0 w 4117467"/>
                  <a:gd name="connsiteY2" fmla="*/ 1004835 h 1848897"/>
                  <a:gd name="connsiteX3" fmla="*/ 1058798 w 4117467"/>
                  <a:gd name="connsiteY3" fmla="*/ 1848897 h 1848897"/>
                  <a:gd name="connsiteX4" fmla="*/ 4117467 w 4117467"/>
                  <a:gd name="connsiteY4" fmla="*/ 533679 h 184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467" h="1848897">
                    <a:moveTo>
                      <a:pt x="4117467" y="533679"/>
                    </a:moveTo>
                    <a:lnTo>
                      <a:pt x="2542233" y="0"/>
                    </a:lnTo>
                    <a:lnTo>
                      <a:pt x="0" y="1004835"/>
                    </a:lnTo>
                    <a:lnTo>
                      <a:pt x="1058798" y="1848897"/>
                    </a:lnTo>
                    <a:lnTo>
                      <a:pt x="4117467" y="5336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633155" y="2478857"/>
                <a:ext cx="5439121" cy="3473519"/>
              </a:xfrm>
              <a:custGeom>
                <a:avLst/>
                <a:gdLst>
                  <a:gd name="connsiteX0" fmla="*/ 0 w 6973556"/>
                  <a:gd name="connsiteY0" fmla="*/ 3396343 h 3627455"/>
                  <a:gd name="connsiteX1" fmla="*/ 1668027 w 6973556"/>
                  <a:gd name="connsiteY1" fmla="*/ 3627455 h 3627455"/>
                  <a:gd name="connsiteX2" fmla="*/ 6973556 w 6973556"/>
                  <a:gd name="connsiteY2" fmla="*/ 251209 h 3627455"/>
                  <a:gd name="connsiteX3" fmla="*/ 5637126 w 6973556"/>
                  <a:gd name="connsiteY3" fmla="*/ 0 h 3627455"/>
                  <a:gd name="connsiteX4" fmla="*/ 0 w 6973556"/>
                  <a:gd name="connsiteY4" fmla="*/ 3396343 h 3627455"/>
                  <a:gd name="connsiteX0" fmla="*/ 0 w 6973556"/>
                  <a:gd name="connsiteY0" fmla="*/ 3396343 h 4260501"/>
                  <a:gd name="connsiteX1" fmla="*/ 994788 w 6973556"/>
                  <a:gd name="connsiteY1" fmla="*/ 4260501 h 4260501"/>
                  <a:gd name="connsiteX2" fmla="*/ 6973556 w 6973556"/>
                  <a:gd name="connsiteY2" fmla="*/ 251209 h 4260501"/>
                  <a:gd name="connsiteX3" fmla="*/ 5637126 w 6973556"/>
                  <a:gd name="connsiteY3" fmla="*/ 0 h 4260501"/>
                  <a:gd name="connsiteX4" fmla="*/ 0 w 6973556"/>
                  <a:gd name="connsiteY4" fmla="*/ 3396343 h 4260501"/>
                  <a:gd name="connsiteX0" fmla="*/ 0 w 6973556"/>
                  <a:gd name="connsiteY0" fmla="*/ 3396343 h 4260501"/>
                  <a:gd name="connsiteX1" fmla="*/ 994788 w 6973556"/>
                  <a:gd name="connsiteY1" fmla="*/ 4260501 h 4260501"/>
                  <a:gd name="connsiteX2" fmla="*/ 6973556 w 6973556"/>
                  <a:gd name="connsiteY2" fmla="*/ 416295 h 4260501"/>
                  <a:gd name="connsiteX3" fmla="*/ 5637126 w 6973556"/>
                  <a:gd name="connsiteY3" fmla="*/ 0 h 4260501"/>
                  <a:gd name="connsiteX4" fmla="*/ 0 w 6973556"/>
                  <a:gd name="connsiteY4" fmla="*/ 3396343 h 4260501"/>
                  <a:gd name="connsiteX0" fmla="*/ 0 w 6973556"/>
                  <a:gd name="connsiteY0" fmla="*/ 3368828 h 4232986"/>
                  <a:gd name="connsiteX1" fmla="*/ 994788 w 6973556"/>
                  <a:gd name="connsiteY1" fmla="*/ 4232986 h 4232986"/>
                  <a:gd name="connsiteX2" fmla="*/ 6973556 w 6973556"/>
                  <a:gd name="connsiteY2" fmla="*/ 388780 h 4232986"/>
                  <a:gd name="connsiteX3" fmla="*/ 5909300 w 6973556"/>
                  <a:gd name="connsiteY3" fmla="*/ 0 h 4232986"/>
                  <a:gd name="connsiteX4" fmla="*/ 0 w 6973556"/>
                  <a:gd name="connsiteY4" fmla="*/ 3368828 h 4232986"/>
                  <a:gd name="connsiteX0" fmla="*/ 0 w 6887605"/>
                  <a:gd name="connsiteY0" fmla="*/ 3327557 h 4232986"/>
                  <a:gd name="connsiteX1" fmla="*/ 908837 w 6887605"/>
                  <a:gd name="connsiteY1" fmla="*/ 4232986 h 4232986"/>
                  <a:gd name="connsiteX2" fmla="*/ 6887605 w 6887605"/>
                  <a:gd name="connsiteY2" fmla="*/ 388780 h 4232986"/>
                  <a:gd name="connsiteX3" fmla="*/ 5823349 w 6887605"/>
                  <a:gd name="connsiteY3" fmla="*/ 0 h 4232986"/>
                  <a:gd name="connsiteX4" fmla="*/ 0 w 6887605"/>
                  <a:gd name="connsiteY4" fmla="*/ 3327557 h 4232986"/>
                  <a:gd name="connsiteX0" fmla="*/ 0 w 6901930"/>
                  <a:gd name="connsiteY0" fmla="*/ 3355072 h 4232986"/>
                  <a:gd name="connsiteX1" fmla="*/ 923162 w 6901930"/>
                  <a:gd name="connsiteY1" fmla="*/ 4232986 h 4232986"/>
                  <a:gd name="connsiteX2" fmla="*/ 6901930 w 6901930"/>
                  <a:gd name="connsiteY2" fmla="*/ 388780 h 4232986"/>
                  <a:gd name="connsiteX3" fmla="*/ 5837674 w 6901930"/>
                  <a:gd name="connsiteY3" fmla="*/ 0 h 4232986"/>
                  <a:gd name="connsiteX4" fmla="*/ 0 w 6901930"/>
                  <a:gd name="connsiteY4" fmla="*/ 3355072 h 423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1930" h="4232986">
                    <a:moveTo>
                      <a:pt x="0" y="3355072"/>
                    </a:moveTo>
                    <a:lnTo>
                      <a:pt x="923162" y="4232986"/>
                    </a:lnTo>
                    <a:lnTo>
                      <a:pt x="6901930" y="388780"/>
                    </a:lnTo>
                    <a:lnTo>
                      <a:pt x="5837674" y="0"/>
                    </a:lnTo>
                    <a:lnTo>
                      <a:pt x="0" y="335507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316335" y="622999"/>
                <a:ext cx="9103878" cy="4643532"/>
              </a:xfrm>
              <a:custGeom>
                <a:avLst/>
                <a:gdLst>
                  <a:gd name="connsiteX0" fmla="*/ 3245618 w 10701495"/>
                  <a:gd name="connsiteY0" fmla="*/ 0 h 5737609"/>
                  <a:gd name="connsiteX1" fmla="*/ 0 w 10701495"/>
                  <a:gd name="connsiteY1" fmla="*/ 1406769 h 5737609"/>
                  <a:gd name="connsiteX2" fmla="*/ 5094514 w 10701495"/>
                  <a:gd name="connsiteY2" fmla="*/ 5737609 h 5737609"/>
                  <a:gd name="connsiteX3" fmla="*/ 10701495 w 10701495"/>
                  <a:gd name="connsiteY3" fmla="*/ 2351314 h 5737609"/>
                  <a:gd name="connsiteX4" fmla="*/ 3245618 w 10701495"/>
                  <a:gd name="connsiteY4" fmla="*/ 0 h 5737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1495" h="5737609">
                    <a:moveTo>
                      <a:pt x="3245618" y="0"/>
                    </a:moveTo>
                    <a:lnTo>
                      <a:pt x="0" y="1406769"/>
                    </a:lnTo>
                    <a:lnTo>
                      <a:pt x="5094514" y="5737609"/>
                    </a:lnTo>
                    <a:lnTo>
                      <a:pt x="10701495" y="2351314"/>
                    </a:lnTo>
                    <a:lnTo>
                      <a:pt x="3245618" y="0"/>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058678" y="2477533"/>
                <a:ext cx="4620638" cy="2679970"/>
              </a:xfrm>
              <a:custGeom>
                <a:avLst/>
                <a:gdLst>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511685 w 4620638"/>
                  <a:gd name="connsiteY4" fmla="*/ 1415375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88923 w 4620638"/>
                  <a:gd name="connsiteY3" fmla="*/ 1308370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36395 w 4620638"/>
                  <a:gd name="connsiteY2" fmla="*/ 967902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342417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261680 w 4620638"/>
                  <a:gd name="connsiteY6" fmla="*/ 1391056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1989306 w 4620638"/>
                  <a:gd name="connsiteY7" fmla="*/ 1823936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 name="connsiteX0" fmla="*/ 4620638 w 4620638"/>
                  <a:gd name="connsiteY0" fmla="*/ 97277 h 2679970"/>
                  <a:gd name="connsiteX1" fmla="*/ 4474723 w 4620638"/>
                  <a:gd name="connsiteY1" fmla="*/ 535021 h 2679970"/>
                  <a:gd name="connsiteX2" fmla="*/ 4281550 w 4620638"/>
                  <a:gd name="connsiteY2" fmla="*/ 787280 h 2679970"/>
                  <a:gd name="connsiteX3" fmla="*/ 3777634 w 4620638"/>
                  <a:gd name="connsiteY3" fmla="*/ 992281 h 2679970"/>
                  <a:gd name="connsiteX4" fmla="*/ 3421374 w 4620638"/>
                  <a:gd name="connsiteY4" fmla="*/ 1246041 h 2679970"/>
                  <a:gd name="connsiteX5" fmla="*/ 2913434 w 4620638"/>
                  <a:gd name="connsiteY5" fmla="*/ 1466595 h 2679970"/>
                  <a:gd name="connsiteX6" fmla="*/ 2397146 w 4620638"/>
                  <a:gd name="connsiteY6" fmla="*/ 1774878 h 2679970"/>
                  <a:gd name="connsiteX7" fmla="*/ 2079617 w 4620638"/>
                  <a:gd name="connsiteY7" fmla="*/ 1959403 h 2679970"/>
                  <a:gd name="connsiteX8" fmla="*/ 1887166 w 4620638"/>
                  <a:gd name="connsiteY8" fmla="*/ 2096311 h 2679970"/>
                  <a:gd name="connsiteX9" fmla="*/ 1556425 w 4620638"/>
                  <a:gd name="connsiteY9" fmla="*/ 2300592 h 2679970"/>
                  <a:gd name="connsiteX10" fmla="*/ 1108953 w 4620638"/>
                  <a:gd name="connsiteY10" fmla="*/ 2465962 h 2679970"/>
                  <a:gd name="connsiteX11" fmla="*/ 714983 w 4620638"/>
                  <a:gd name="connsiteY11" fmla="*/ 2679970 h 2679970"/>
                  <a:gd name="connsiteX12" fmla="*/ 500974 w 4620638"/>
                  <a:gd name="connsiteY12" fmla="*/ 2602149 h 2679970"/>
                  <a:gd name="connsiteX13" fmla="*/ 184825 w 4620638"/>
                  <a:gd name="connsiteY13" fmla="*/ 2339502 h 2679970"/>
                  <a:gd name="connsiteX14" fmla="*/ 34046 w 4620638"/>
                  <a:gd name="connsiteY14" fmla="*/ 1921213 h 2679970"/>
                  <a:gd name="connsiteX15" fmla="*/ 68093 w 4620638"/>
                  <a:gd name="connsiteY15" fmla="*/ 1653702 h 2679970"/>
                  <a:gd name="connsiteX16" fmla="*/ 53502 w 4620638"/>
                  <a:gd name="connsiteY16" fmla="*/ 1293779 h 2679970"/>
                  <a:gd name="connsiteX17" fmla="*/ 48638 w 4620638"/>
                  <a:gd name="connsiteY17" fmla="*/ 1225685 h 2679970"/>
                  <a:gd name="connsiteX18" fmla="*/ 0 w 4620638"/>
                  <a:gd name="connsiteY18" fmla="*/ 909536 h 2679970"/>
                  <a:gd name="connsiteX19" fmla="*/ 179961 w 4620638"/>
                  <a:gd name="connsiteY19" fmla="*/ 695528 h 2679970"/>
                  <a:gd name="connsiteX20" fmla="*/ 588523 w 4620638"/>
                  <a:gd name="connsiteY20" fmla="*/ 554477 h 2679970"/>
                  <a:gd name="connsiteX21" fmla="*/ 836578 w 4620638"/>
                  <a:gd name="connsiteY21" fmla="*/ 452336 h 2679970"/>
                  <a:gd name="connsiteX22" fmla="*/ 1031132 w 4620638"/>
                  <a:gd name="connsiteY22" fmla="*/ 291830 h 2679970"/>
                  <a:gd name="connsiteX23" fmla="*/ 1434829 w 4620638"/>
                  <a:gd name="connsiteY23" fmla="*/ 316149 h 2679970"/>
                  <a:gd name="connsiteX24" fmla="*/ 2256817 w 4620638"/>
                  <a:gd name="connsiteY24" fmla="*/ 321013 h 2679970"/>
                  <a:gd name="connsiteX25" fmla="*/ 2611876 w 4620638"/>
                  <a:gd name="connsiteY25" fmla="*/ 369651 h 2679970"/>
                  <a:gd name="connsiteX26" fmla="*/ 3268493 w 4620638"/>
                  <a:gd name="connsiteY26" fmla="*/ 355060 h 2679970"/>
                  <a:gd name="connsiteX27" fmla="*/ 3769468 w 4620638"/>
                  <a:gd name="connsiteY27" fmla="*/ 301558 h 2679970"/>
                  <a:gd name="connsiteX28" fmla="*/ 4275306 w 4620638"/>
                  <a:gd name="connsiteY28" fmla="*/ 34047 h 2679970"/>
                  <a:gd name="connsiteX29" fmla="*/ 4533089 w 4620638"/>
                  <a:gd name="connsiteY29" fmla="*/ 0 h 2679970"/>
                  <a:gd name="connsiteX30" fmla="*/ 4620638 w 4620638"/>
                  <a:gd name="connsiteY30" fmla="*/ 97277 h 267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20638" h="2679970">
                    <a:moveTo>
                      <a:pt x="4620638" y="97277"/>
                    </a:moveTo>
                    <a:lnTo>
                      <a:pt x="4474723" y="535021"/>
                    </a:lnTo>
                    <a:lnTo>
                      <a:pt x="4281550" y="787280"/>
                    </a:lnTo>
                    <a:lnTo>
                      <a:pt x="3777634" y="992281"/>
                    </a:lnTo>
                    <a:lnTo>
                      <a:pt x="3421374" y="1246041"/>
                    </a:lnTo>
                    <a:lnTo>
                      <a:pt x="2913434" y="1466595"/>
                    </a:lnTo>
                    <a:lnTo>
                      <a:pt x="2397146" y="1774878"/>
                    </a:lnTo>
                    <a:lnTo>
                      <a:pt x="2079617" y="1959403"/>
                    </a:lnTo>
                    <a:lnTo>
                      <a:pt x="1887166" y="2096311"/>
                    </a:lnTo>
                    <a:lnTo>
                      <a:pt x="1556425" y="2300592"/>
                    </a:lnTo>
                    <a:lnTo>
                      <a:pt x="1108953" y="2465962"/>
                    </a:lnTo>
                    <a:lnTo>
                      <a:pt x="714983" y="2679970"/>
                    </a:lnTo>
                    <a:lnTo>
                      <a:pt x="500974" y="2602149"/>
                    </a:lnTo>
                    <a:lnTo>
                      <a:pt x="184825" y="2339502"/>
                    </a:lnTo>
                    <a:lnTo>
                      <a:pt x="34046" y="1921213"/>
                    </a:lnTo>
                    <a:lnTo>
                      <a:pt x="68093" y="1653702"/>
                    </a:lnTo>
                    <a:lnTo>
                      <a:pt x="53502" y="1293779"/>
                    </a:lnTo>
                    <a:lnTo>
                      <a:pt x="48638" y="1225685"/>
                    </a:lnTo>
                    <a:lnTo>
                      <a:pt x="0" y="909536"/>
                    </a:lnTo>
                    <a:lnTo>
                      <a:pt x="179961" y="695528"/>
                    </a:lnTo>
                    <a:lnTo>
                      <a:pt x="588523" y="554477"/>
                    </a:lnTo>
                    <a:lnTo>
                      <a:pt x="836578" y="452336"/>
                    </a:lnTo>
                    <a:lnTo>
                      <a:pt x="1031132" y="291830"/>
                    </a:lnTo>
                    <a:lnTo>
                      <a:pt x="1434829" y="316149"/>
                    </a:lnTo>
                    <a:lnTo>
                      <a:pt x="2256817" y="321013"/>
                    </a:lnTo>
                    <a:lnTo>
                      <a:pt x="2611876" y="369651"/>
                    </a:lnTo>
                    <a:lnTo>
                      <a:pt x="3268493" y="355060"/>
                    </a:lnTo>
                    <a:lnTo>
                      <a:pt x="3769468" y="301558"/>
                    </a:lnTo>
                    <a:lnTo>
                      <a:pt x="4275306" y="34047"/>
                    </a:lnTo>
                    <a:lnTo>
                      <a:pt x="4533089" y="0"/>
                    </a:lnTo>
                    <a:lnTo>
                      <a:pt x="4620638" y="97277"/>
                    </a:lnTo>
                    <a:close/>
                  </a:path>
                </a:pathLst>
              </a:cu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166451" y="782739"/>
                <a:ext cx="2471485" cy="1429426"/>
              </a:xfrm>
              <a:custGeom>
                <a:avLst/>
                <a:gdLst>
                  <a:gd name="connsiteX0" fmla="*/ 554476 w 2290863"/>
                  <a:gd name="connsiteY0" fmla="*/ 977630 h 1332690"/>
                  <a:gd name="connsiteX1" fmla="*/ 1245140 w 2290863"/>
                  <a:gd name="connsiteY1" fmla="*/ 481519 h 1332690"/>
                  <a:gd name="connsiteX2" fmla="*/ 2183859 w 2290863"/>
                  <a:gd name="connsiteY2" fmla="*/ 306421 h 1332690"/>
                  <a:gd name="connsiteX3" fmla="*/ 2290863 w 2290863"/>
                  <a:gd name="connsiteY3" fmla="*/ 204281 h 1332690"/>
                  <a:gd name="connsiteX4" fmla="*/ 2217906 w 2290863"/>
                  <a:gd name="connsiteY4" fmla="*/ 107004 h 1332690"/>
                  <a:gd name="connsiteX5" fmla="*/ 2052536 w 2290863"/>
                  <a:gd name="connsiteY5" fmla="*/ 29183 h 1332690"/>
                  <a:gd name="connsiteX6" fmla="*/ 1833663 w 2290863"/>
                  <a:gd name="connsiteY6" fmla="*/ 0 h 1332690"/>
                  <a:gd name="connsiteX7" fmla="*/ 1624519 w 2290863"/>
                  <a:gd name="connsiteY7" fmla="*/ 4864 h 1332690"/>
                  <a:gd name="connsiteX8" fmla="*/ 228600 w 2290863"/>
                  <a:gd name="connsiteY8" fmla="*/ 598251 h 1332690"/>
                  <a:gd name="connsiteX9" fmla="*/ 24319 w 2290863"/>
                  <a:gd name="connsiteY9" fmla="*/ 739302 h 1332690"/>
                  <a:gd name="connsiteX10" fmla="*/ 0 w 2290863"/>
                  <a:gd name="connsiteY10" fmla="*/ 831715 h 1332690"/>
                  <a:gd name="connsiteX11" fmla="*/ 29183 w 2290863"/>
                  <a:gd name="connsiteY11" fmla="*/ 1011677 h 1332690"/>
                  <a:gd name="connsiteX12" fmla="*/ 189689 w 2290863"/>
                  <a:gd name="connsiteY12" fmla="*/ 1167319 h 1332690"/>
                  <a:gd name="connsiteX13" fmla="*/ 403698 w 2290863"/>
                  <a:gd name="connsiteY13" fmla="*/ 1313234 h 1332690"/>
                  <a:gd name="connsiteX14" fmla="*/ 486383 w 2290863"/>
                  <a:gd name="connsiteY14" fmla="*/ 1332690 h 1332690"/>
                  <a:gd name="connsiteX15" fmla="*/ 554476 w 2290863"/>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204941 w 2471485"/>
                  <a:gd name="connsiteY9" fmla="*/ 7393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09222 w 2471485"/>
                  <a:gd name="connsiteY8" fmla="*/ 598251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977630 h 1332690"/>
                  <a:gd name="connsiteX1" fmla="*/ 1425762 w 2471485"/>
                  <a:gd name="connsiteY1" fmla="*/ 481519 h 1332690"/>
                  <a:gd name="connsiteX2" fmla="*/ 2364481 w 2471485"/>
                  <a:gd name="connsiteY2" fmla="*/ 306421 h 1332690"/>
                  <a:gd name="connsiteX3" fmla="*/ 2471485 w 2471485"/>
                  <a:gd name="connsiteY3" fmla="*/ 204281 h 1332690"/>
                  <a:gd name="connsiteX4" fmla="*/ 2398528 w 2471485"/>
                  <a:gd name="connsiteY4" fmla="*/ 107004 h 1332690"/>
                  <a:gd name="connsiteX5" fmla="*/ 2233158 w 2471485"/>
                  <a:gd name="connsiteY5" fmla="*/ 29183 h 1332690"/>
                  <a:gd name="connsiteX6" fmla="*/ 2014285 w 2471485"/>
                  <a:gd name="connsiteY6" fmla="*/ 0 h 1332690"/>
                  <a:gd name="connsiteX7" fmla="*/ 1805141 w 2471485"/>
                  <a:gd name="connsiteY7" fmla="*/ 4864 h 1332690"/>
                  <a:gd name="connsiteX8" fmla="*/ 465666 w 2471485"/>
                  <a:gd name="connsiteY8" fmla="*/ 338606 h 1332690"/>
                  <a:gd name="connsiteX9" fmla="*/ 193652 w 2471485"/>
                  <a:gd name="connsiteY9" fmla="*/ 434502 h 1332690"/>
                  <a:gd name="connsiteX10" fmla="*/ 0 w 2471485"/>
                  <a:gd name="connsiteY10" fmla="*/ 639804 h 1332690"/>
                  <a:gd name="connsiteX11" fmla="*/ 209805 w 2471485"/>
                  <a:gd name="connsiteY11" fmla="*/ 1011677 h 1332690"/>
                  <a:gd name="connsiteX12" fmla="*/ 370311 w 2471485"/>
                  <a:gd name="connsiteY12" fmla="*/ 1167319 h 1332690"/>
                  <a:gd name="connsiteX13" fmla="*/ 584320 w 2471485"/>
                  <a:gd name="connsiteY13" fmla="*/ 1313234 h 1332690"/>
                  <a:gd name="connsiteX14" fmla="*/ 667005 w 2471485"/>
                  <a:gd name="connsiteY14" fmla="*/ 1332690 h 1332690"/>
                  <a:gd name="connsiteX15" fmla="*/ 735098 w 2471485"/>
                  <a:gd name="connsiteY15" fmla="*/ 977630 h 1332690"/>
                  <a:gd name="connsiteX0" fmla="*/ 735098 w 2471485"/>
                  <a:gd name="connsiteY0" fmla="*/ 1074366 h 1429426"/>
                  <a:gd name="connsiteX1" fmla="*/ 1425762 w 2471485"/>
                  <a:gd name="connsiteY1" fmla="*/ 578255 h 1429426"/>
                  <a:gd name="connsiteX2" fmla="*/ 2364481 w 2471485"/>
                  <a:gd name="connsiteY2" fmla="*/ 403157 h 1429426"/>
                  <a:gd name="connsiteX3" fmla="*/ 2471485 w 2471485"/>
                  <a:gd name="connsiteY3" fmla="*/ 301017 h 1429426"/>
                  <a:gd name="connsiteX4" fmla="*/ 2398528 w 2471485"/>
                  <a:gd name="connsiteY4" fmla="*/ 203740 h 1429426"/>
                  <a:gd name="connsiteX5" fmla="*/ 2233158 w 2471485"/>
                  <a:gd name="connsiteY5" fmla="*/ 125919 h 1429426"/>
                  <a:gd name="connsiteX6" fmla="*/ 2014285 w 2471485"/>
                  <a:gd name="connsiteY6" fmla="*/ 96736 h 1429426"/>
                  <a:gd name="connsiteX7" fmla="*/ 1511630 w 2471485"/>
                  <a:gd name="connsiteY7" fmla="*/ 0 h 1429426"/>
                  <a:gd name="connsiteX8" fmla="*/ 465666 w 2471485"/>
                  <a:gd name="connsiteY8" fmla="*/ 435342 h 1429426"/>
                  <a:gd name="connsiteX9" fmla="*/ 193652 w 2471485"/>
                  <a:gd name="connsiteY9" fmla="*/ 531238 h 1429426"/>
                  <a:gd name="connsiteX10" fmla="*/ 0 w 2471485"/>
                  <a:gd name="connsiteY10" fmla="*/ 736540 h 1429426"/>
                  <a:gd name="connsiteX11" fmla="*/ 209805 w 2471485"/>
                  <a:gd name="connsiteY11" fmla="*/ 1108413 h 1429426"/>
                  <a:gd name="connsiteX12" fmla="*/ 370311 w 2471485"/>
                  <a:gd name="connsiteY12" fmla="*/ 1264055 h 1429426"/>
                  <a:gd name="connsiteX13" fmla="*/ 584320 w 2471485"/>
                  <a:gd name="connsiteY13" fmla="*/ 1409970 h 1429426"/>
                  <a:gd name="connsiteX14" fmla="*/ 667005 w 2471485"/>
                  <a:gd name="connsiteY14" fmla="*/ 1429426 h 1429426"/>
                  <a:gd name="connsiteX15" fmla="*/ 735098 w 2471485"/>
                  <a:gd name="connsiteY15" fmla="*/ 1074366 h 14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485" h="1429426">
                    <a:moveTo>
                      <a:pt x="735098" y="1074366"/>
                    </a:moveTo>
                    <a:lnTo>
                      <a:pt x="1425762" y="578255"/>
                    </a:lnTo>
                    <a:lnTo>
                      <a:pt x="2364481" y="403157"/>
                    </a:lnTo>
                    <a:lnTo>
                      <a:pt x="2471485" y="301017"/>
                    </a:lnTo>
                    <a:lnTo>
                      <a:pt x="2398528" y="203740"/>
                    </a:lnTo>
                    <a:lnTo>
                      <a:pt x="2233158" y="125919"/>
                    </a:lnTo>
                    <a:lnTo>
                      <a:pt x="2014285" y="96736"/>
                    </a:lnTo>
                    <a:lnTo>
                      <a:pt x="1511630" y="0"/>
                    </a:lnTo>
                    <a:lnTo>
                      <a:pt x="465666" y="435342"/>
                    </a:lnTo>
                    <a:lnTo>
                      <a:pt x="193652" y="531238"/>
                    </a:lnTo>
                    <a:lnTo>
                      <a:pt x="0" y="736540"/>
                    </a:lnTo>
                    <a:lnTo>
                      <a:pt x="209805" y="1108413"/>
                    </a:lnTo>
                    <a:lnTo>
                      <a:pt x="370311" y="1264055"/>
                    </a:lnTo>
                    <a:lnTo>
                      <a:pt x="584320" y="1409970"/>
                    </a:lnTo>
                    <a:lnTo>
                      <a:pt x="667005" y="1429426"/>
                    </a:lnTo>
                    <a:lnTo>
                      <a:pt x="735098" y="1074366"/>
                    </a:lnTo>
                    <a:close/>
                  </a:path>
                </a:pathLst>
              </a:cu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925083" y="1770435"/>
                <a:ext cx="4032142" cy="1750979"/>
              </a:xfrm>
              <a:custGeom>
                <a:avLst/>
                <a:gdLst>
                  <a:gd name="connsiteX0" fmla="*/ 1113817 w 4017524"/>
                  <a:gd name="connsiteY0" fmla="*/ 1619655 h 1619655"/>
                  <a:gd name="connsiteX1" fmla="*/ 1298643 w 4017524"/>
                  <a:gd name="connsiteY1" fmla="*/ 1405647 h 1619655"/>
                  <a:gd name="connsiteX2" fmla="*/ 1945532 w 4017524"/>
                  <a:gd name="connsiteY2" fmla="*/ 1162455 h 1619655"/>
                  <a:gd name="connsiteX3" fmla="*/ 2149813 w 4017524"/>
                  <a:gd name="connsiteY3" fmla="*/ 992221 h 1619655"/>
                  <a:gd name="connsiteX4" fmla="*/ 3409545 w 4017524"/>
                  <a:gd name="connsiteY4" fmla="*/ 1016540 h 1619655"/>
                  <a:gd name="connsiteX5" fmla="*/ 3618689 w 4017524"/>
                  <a:gd name="connsiteY5" fmla="*/ 894945 h 1619655"/>
                  <a:gd name="connsiteX6" fmla="*/ 3988341 w 4017524"/>
                  <a:gd name="connsiteY6" fmla="*/ 724711 h 1619655"/>
                  <a:gd name="connsiteX7" fmla="*/ 4017524 w 4017524"/>
                  <a:gd name="connsiteY7" fmla="*/ 471792 h 1619655"/>
                  <a:gd name="connsiteX8" fmla="*/ 3832698 w 4017524"/>
                  <a:gd name="connsiteY8" fmla="*/ 301557 h 1619655"/>
                  <a:gd name="connsiteX9" fmla="*/ 3633281 w 4017524"/>
                  <a:gd name="connsiteY9" fmla="*/ 136187 h 1619655"/>
                  <a:gd name="connsiteX10" fmla="*/ 3414409 w 4017524"/>
                  <a:gd name="connsiteY10" fmla="*/ 58366 h 1619655"/>
                  <a:gd name="connsiteX11" fmla="*/ 2952345 w 4017524"/>
                  <a:gd name="connsiteY11" fmla="*/ 77821 h 1619655"/>
                  <a:gd name="connsiteX12" fmla="*/ 2621604 w 4017524"/>
                  <a:gd name="connsiteY12" fmla="*/ 0 h 1619655"/>
                  <a:gd name="connsiteX13" fmla="*/ 2071992 w 4017524"/>
                  <a:gd name="connsiteY13" fmla="*/ 43775 h 1619655"/>
                  <a:gd name="connsiteX14" fmla="*/ 1580745 w 4017524"/>
                  <a:gd name="connsiteY14" fmla="*/ 277238 h 1619655"/>
                  <a:gd name="connsiteX15" fmla="*/ 1279187 w 4017524"/>
                  <a:gd name="connsiteY15" fmla="*/ 510702 h 1619655"/>
                  <a:gd name="connsiteX16" fmla="*/ 1055451 w 4017524"/>
                  <a:gd name="connsiteY16" fmla="*/ 729575 h 1619655"/>
                  <a:gd name="connsiteX17" fmla="*/ 622570 w 4017524"/>
                  <a:gd name="connsiteY17" fmla="*/ 953311 h 1619655"/>
                  <a:gd name="connsiteX18" fmla="*/ 184826 w 4017524"/>
                  <a:gd name="connsiteY18" fmla="*/ 1128409 h 1619655"/>
                  <a:gd name="connsiteX19" fmla="*/ 0 w 4017524"/>
                  <a:gd name="connsiteY19" fmla="*/ 1254868 h 1619655"/>
                  <a:gd name="connsiteX0" fmla="*/ 1118680 w 4022387"/>
                  <a:gd name="connsiteY0" fmla="*/ 1619655 h 1619655"/>
                  <a:gd name="connsiteX1" fmla="*/ 1303506 w 4022387"/>
                  <a:gd name="connsiteY1" fmla="*/ 1405647 h 1619655"/>
                  <a:gd name="connsiteX2" fmla="*/ 1950395 w 4022387"/>
                  <a:gd name="connsiteY2" fmla="*/ 1162455 h 1619655"/>
                  <a:gd name="connsiteX3" fmla="*/ 2154676 w 4022387"/>
                  <a:gd name="connsiteY3" fmla="*/ 992221 h 1619655"/>
                  <a:gd name="connsiteX4" fmla="*/ 3414408 w 4022387"/>
                  <a:gd name="connsiteY4" fmla="*/ 1016540 h 1619655"/>
                  <a:gd name="connsiteX5" fmla="*/ 3623552 w 4022387"/>
                  <a:gd name="connsiteY5" fmla="*/ 894945 h 1619655"/>
                  <a:gd name="connsiteX6" fmla="*/ 3993204 w 4022387"/>
                  <a:gd name="connsiteY6" fmla="*/ 724711 h 1619655"/>
                  <a:gd name="connsiteX7" fmla="*/ 4022387 w 4022387"/>
                  <a:gd name="connsiteY7" fmla="*/ 471792 h 1619655"/>
                  <a:gd name="connsiteX8" fmla="*/ 3837561 w 4022387"/>
                  <a:gd name="connsiteY8" fmla="*/ 301557 h 1619655"/>
                  <a:gd name="connsiteX9" fmla="*/ 3638144 w 4022387"/>
                  <a:gd name="connsiteY9" fmla="*/ 136187 h 1619655"/>
                  <a:gd name="connsiteX10" fmla="*/ 3419272 w 4022387"/>
                  <a:gd name="connsiteY10" fmla="*/ 58366 h 1619655"/>
                  <a:gd name="connsiteX11" fmla="*/ 2957208 w 4022387"/>
                  <a:gd name="connsiteY11" fmla="*/ 77821 h 1619655"/>
                  <a:gd name="connsiteX12" fmla="*/ 2626467 w 4022387"/>
                  <a:gd name="connsiteY12" fmla="*/ 0 h 1619655"/>
                  <a:gd name="connsiteX13" fmla="*/ 2076855 w 4022387"/>
                  <a:gd name="connsiteY13" fmla="*/ 43775 h 1619655"/>
                  <a:gd name="connsiteX14" fmla="*/ 1585608 w 4022387"/>
                  <a:gd name="connsiteY14" fmla="*/ 277238 h 1619655"/>
                  <a:gd name="connsiteX15" fmla="*/ 1284050 w 4022387"/>
                  <a:gd name="connsiteY15" fmla="*/ 510702 h 1619655"/>
                  <a:gd name="connsiteX16" fmla="*/ 1060314 w 4022387"/>
                  <a:gd name="connsiteY16" fmla="*/ 729575 h 1619655"/>
                  <a:gd name="connsiteX17" fmla="*/ 627433 w 4022387"/>
                  <a:gd name="connsiteY17" fmla="*/ 953311 h 1619655"/>
                  <a:gd name="connsiteX18" fmla="*/ 189689 w 4022387"/>
                  <a:gd name="connsiteY18" fmla="*/ 1128409 h 1619655"/>
                  <a:gd name="connsiteX19" fmla="*/ 0 w 4022387"/>
                  <a:gd name="connsiteY19" fmla="*/ 1410511 h 1619655"/>
                  <a:gd name="connsiteX0" fmla="*/ 1123544 w 4027251"/>
                  <a:gd name="connsiteY0" fmla="*/ 1619655 h 1619655"/>
                  <a:gd name="connsiteX1" fmla="*/ 1308370 w 4027251"/>
                  <a:gd name="connsiteY1" fmla="*/ 1405647 h 1619655"/>
                  <a:gd name="connsiteX2" fmla="*/ 1955259 w 4027251"/>
                  <a:gd name="connsiteY2" fmla="*/ 1162455 h 1619655"/>
                  <a:gd name="connsiteX3" fmla="*/ 2159540 w 4027251"/>
                  <a:gd name="connsiteY3" fmla="*/ 992221 h 1619655"/>
                  <a:gd name="connsiteX4" fmla="*/ 3419272 w 4027251"/>
                  <a:gd name="connsiteY4" fmla="*/ 1016540 h 1619655"/>
                  <a:gd name="connsiteX5" fmla="*/ 3628416 w 4027251"/>
                  <a:gd name="connsiteY5" fmla="*/ 894945 h 1619655"/>
                  <a:gd name="connsiteX6" fmla="*/ 3998068 w 4027251"/>
                  <a:gd name="connsiteY6" fmla="*/ 724711 h 1619655"/>
                  <a:gd name="connsiteX7" fmla="*/ 4027251 w 4027251"/>
                  <a:gd name="connsiteY7" fmla="*/ 471792 h 1619655"/>
                  <a:gd name="connsiteX8" fmla="*/ 3842425 w 4027251"/>
                  <a:gd name="connsiteY8" fmla="*/ 301557 h 1619655"/>
                  <a:gd name="connsiteX9" fmla="*/ 3643008 w 4027251"/>
                  <a:gd name="connsiteY9" fmla="*/ 136187 h 1619655"/>
                  <a:gd name="connsiteX10" fmla="*/ 3424136 w 4027251"/>
                  <a:gd name="connsiteY10" fmla="*/ 58366 h 1619655"/>
                  <a:gd name="connsiteX11" fmla="*/ 2962072 w 4027251"/>
                  <a:gd name="connsiteY11" fmla="*/ 77821 h 1619655"/>
                  <a:gd name="connsiteX12" fmla="*/ 2631331 w 4027251"/>
                  <a:gd name="connsiteY12" fmla="*/ 0 h 1619655"/>
                  <a:gd name="connsiteX13" fmla="*/ 2081719 w 4027251"/>
                  <a:gd name="connsiteY13" fmla="*/ 43775 h 1619655"/>
                  <a:gd name="connsiteX14" fmla="*/ 1590472 w 4027251"/>
                  <a:gd name="connsiteY14" fmla="*/ 277238 h 1619655"/>
                  <a:gd name="connsiteX15" fmla="*/ 1288914 w 4027251"/>
                  <a:gd name="connsiteY15" fmla="*/ 510702 h 1619655"/>
                  <a:gd name="connsiteX16" fmla="*/ 1065178 w 4027251"/>
                  <a:gd name="connsiteY16" fmla="*/ 729575 h 1619655"/>
                  <a:gd name="connsiteX17" fmla="*/ 632297 w 4027251"/>
                  <a:gd name="connsiteY17" fmla="*/ 953311 h 1619655"/>
                  <a:gd name="connsiteX18" fmla="*/ 194553 w 4027251"/>
                  <a:gd name="connsiteY18" fmla="*/ 1128409 h 1619655"/>
                  <a:gd name="connsiteX19" fmla="*/ 0 w 4027251"/>
                  <a:gd name="connsiteY19" fmla="*/ 1410511 h 1619655"/>
                  <a:gd name="connsiteX0" fmla="*/ 1137955 w 4041662"/>
                  <a:gd name="connsiteY0" fmla="*/ 1619655 h 1619655"/>
                  <a:gd name="connsiteX1" fmla="*/ 1322781 w 4041662"/>
                  <a:gd name="connsiteY1" fmla="*/ 1405647 h 1619655"/>
                  <a:gd name="connsiteX2" fmla="*/ 1969670 w 4041662"/>
                  <a:gd name="connsiteY2" fmla="*/ 1162455 h 1619655"/>
                  <a:gd name="connsiteX3" fmla="*/ 2173951 w 4041662"/>
                  <a:gd name="connsiteY3" fmla="*/ 992221 h 1619655"/>
                  <a:gd name="connsiteX4" fmla="*/ 3433683 w 4041662"/>
                  <a:gd name="connsiteY4" fmla="*/ 1016540 h 1619655"/>
                  <a:gd name="connsiteX5" fmla="*/ 3642827 w 4041662"/>
                  <a:gd name="connsiteY5" fmla="*/ 894945 h 1619655"/>
                  <a:gd name="connsiteX6" fmla="*/ 4012479 w 4041662"/>
                  <a:gd name="connsiteY6" fmla="*/ 724711 h 1619655"/>
                  <a:gd name="connsiteX7" fmla="*/ 4041662 w 4041662"/>
                  <a:gd name="connsiteY7" fmla="*/ 471792 h 1619655"/>
                  <a:gd name="connsiteX8" fmla="*/ 3856836 w 4041662"/>
                  <a:gd name="connsiteY8" fmla="*/ 301557 h 1619655"/>
                  <a:gd name="connsiteX9" fmla="*/ 3657419 w 4041662"/>
                  <a:gd name="connsiteY9" fmla="*/ 136187 h 1619655"/>
                  <a:gd name="connsiteX10" fmla="*/ 3438547 w 4041662"/>
                  <a:gd name="connsiteY10" fmla="*/ 58366 h 1619655"/>
                  <a:gd name="connsiteX11" fmla="*/ 2976483 w 4041662"/>
                  <a:gd name="connsiteY11" fmla="*/ 77821 h 1619655"/>
                  <a:gd name="connsiteX12" fmla="*/ 2645742 w 4041662"/>
                  <a:gd name="connsiteY12" fmla="*/ 0 h 1619655"/>
                  <a:gd name="connsiteX13" fmla="*/ 2096130 w 4041662"/>
                  <a:gd name="connsiteY13" fmla="*/ 43775 h 1619655"/>
                  <a:gd name="connsiteX14" fmla="*/ 1604883 w 4041662"/>
                  <a:gd name="connsiteY14" fmla="*/ 277238 h 1619655"/>
                  <a:gd name="connsiteX15" fmla="*/ 1303325 w 4041662"/>
                  <a:gd name="connsiteY15" fmla="*/ 510702 h 1619655"/>
                  <a:gd name="connsiteX16" fmla="*/ 1079589 w 4041662"/>
                  <a:gd name="connsiteY16" fmla="*/ 729575 h 1619655"/>
                  <a:gd name="connsiteX17" fmla="*/ 646708 w 4041662"/>
                  <a:gd name="connsiteY17" fmla="*/ 953311 h 1619655"/>
                  <a:gd name="connsiteX18" fmla="*/ 208964 w 4041662"/>
                  <a:gd name="connsiteY18" fmla="*/ 1128409 h 1619655"/>
                  <a:gd name="connsiteX19" fmla="*/ 14411 w 4041662"/>
                  <a:gd name="connsiteY19" fmla="*/ 1410511 h 1619655"/>
                  <a:gd name="connsiteX20" fmla="*/ 14411 w 4041662"/>
                  <a:gd name="connsiteY20" fmla="*/ 1420238 h 1619655"/>
                  <a:gd name="connsiteX0" fmla="*/ 1128435 w 4032142"/>
                  <a:gd name="connsiteY0" fmla="*/ 1619655 h 1639111"/>
                  <a:gd name="connsiteX1" fmla="*/ 1313261 w 4032142"/>
                  <a:gd name="connsiteY1" fmla="*/ 1405647 h 1639111"/>
                  <a:gd name="connsiteX2" fmla="*/ 1960150 w 4032142"/>
                  <a:gd name="connsiteY2" fmla="*/ 1162455 h 1639111"/>
                  <a:gd name="connsiteX3" fmla="*/ 2164431 w 4032142"/>
                  <a:gd name="connsiteY3" fmla="*/ 992221 h 1639111"/>
                  <a:gd name="connsiteX4" fmla="*/ 3424163 w 4032142"/>
                  <a:gd name="connsiteY4" fmla="*/ 1016540 h 1639111"/>
                  <a:gd name="connsiteX5" fmla="*/ 3633307 w 4032142"/>
                  <a:gd name="connsiteY5" fmla="*/ 894945 h 1639111"/>
                  <a:gd name="connsiteX6" fmla="*/ 4002959 w 4032142"/>
                  <a:gd name="connsiteY6" fmla="*/ 724711 h 1639111"/>
                  <a:gd name="connsiteX7" fmla="*/ 4032142 w 4032142"/>
                  <a:gd name="connsiteY7" fmla="*/ 471792 h 1639111"/>
                  <a:gd name="connsiteX8" fmla="*/ 3847316 w 4032142"/>
                  <a:gd name="connsiteY8" fmla="*/ 301557 h 1639111"/>
                  <a:gd name="connsiteX9" fmla="*/ 3647899 w 4032142"/>
                  <a:gd name="connsiteY9" fmla="*/ 136187 h 1639111"/>
                  <a:gd name="connsiteX10" fmla="*/ 3429027 w 4032142"/>
                  <a:gd name="connsiteY10" fmla="*/ 58366 h 1639111"/>
                  <a:gd name="connsiteX11" fmla="*/ 2966963 w 4032142"/>
                  <a:gd name="connsiteY11" fmla="*/ 77821 h 1639111"/>
                  <a:gd name="connsiteX12" fmla="*/ 2636222 w 4032142"/>
                  <a:gd name="connsiteY12" fmla="*/ 0 h 1639111"/>
                  <a:gd name="connsiteX13" fmla="*/ 2086610 w 4032142"/>
                  <a:gd name="connsiteY13" fmla="*/ 43775 h 1639111"/>
                  <a:gd name="connsiteX14" fmla="*/ 1595363 w 4032142"/>
                  <a:gd name="connsiteY14" fmla="*/ 277238 h 1639111"/>
                  <a:gd name="connsiteX15" fmla="*/ 1293805 w 4032142"/>
                  <a:gd name="connsiteY15" fmla="*/ 510702 h 1639111"/>
                  <a:gd name="connsiteX16" fmla="*/ 1070069 w 4032142"/>
                  <a:gd name="connsiteY16" fmla="*/ 729575 h 1639111"/>
                  <a:gd name="connsiteX17" fmla="*/ 637188 w 4032142"/>
                  <a:gd name="connsiteY17" fmla="*/ 953311 h 1639111"/>
                  <a:gd name="connsiteX18" fmla="*/ 199444 w 4032142"/>
                  <a:gd name="connsiteY18" fmla="*/ 1128409 h 1639111"/>
                  <a:gd name="connsiteX19" fmla="*/ 4891 w 4032142"/>
                  <a:gd name="connsiteY19" fmla="*/ 1410511 h 1639111"/>
                  <a:gd name="connsiteX20" fmla="*/ 111896 w 4032142"/>
                  <a:gd name="connsiteY20" fmla="*/ 1639111 h 1639111"/>
                  <a:gd name="connsiteX0" fmla="*/ 1128435 w 4032142"/>
                  <a:gd name="connsiteY0" fmla="*/ 1619655 h 1656044"/>
                  <a:gd name="connsiteX1" fmla="*/ 1313261 w 4032142"/>
                  <a:gd name="connsiteY1" fmla="*/ 1405647 h 1656044"/>
                  <a:gd name="connsiteX2" fmla="*/ 1960150 w 4032142"/>
                  <a:gd name="connsiteY2" fmla="*/ 1162455 h 1656044"/>
                  <a:gd name="connsiteX3" fmla="*/ 2164431 w 4032142"/>
                  <a:gd name="connsiteY3" fmla="*/ 992221 h 1656044"/>
                  <a:gd name="connsiteX4" fmla="*/ 3424163 w 4032142"/>
                  <a:gd name="connsiteY4" fmla="*/ 1016540 h 1656044"/>
                  <a:gd name="connsiteX5" fmla="*/ 3633307 w 4032142"/>
                  <a:gd name="connsiteY5" fmla="*/ 894945 h 1656044"/>
                  <a:gd name="connsiteX6" fmla="*/ 4002959 w 4032142"/>
                  <a:gd name="connsiteY6" fmla="*/ 724711 h 1656044"/>
                  <a:gd name="connsiteX7" fmla="*/ 4032142 w 4032142"/>
                  <a:gd name="connsiteY7" fmla="*/ 471792 h 1656044"/>
                  <a:gd name="connsiteX8" fmla="*/ 3847316 w 4032142"/>
                  <a:gd name="connsiteY8" fmla="*/ 301557 h 1656044"/>
                  <a:gd name="connsiteX9" fmla="*/ 3647899 w 4032142"/>
                  <a:gd name="connsiteY9" fmla="*/ 136187 h 1656044"/>
                  <a:gd name="connsiteX10" fmla="*/ 3429027 w 4032142"/>
                  <a:gd name="connsiteY10" fmla="*/ 58366 h 1656044"/>
                  <a:gd name="connsiteX11" fmla="*/ 2966963 w 4032142"/>
                  <a:gd name="connsiteY11" fmla="*/ 77821 h 1656044"/>
                  <a:gd name="connsiteX12" fmla="*/ 2636222 w 4032142"/>
                  <a:gd name="connsiteY12" fmla="*/ 0 h 1656044"/>
                  <a:gd name="connsiteX13" fmla="*/ 2086610 w 4032142"/>
                  <a:gd name="connsiteY13" fmla="*/ 43775 h 1656044"/>
                  <a:gd name="connsiteX14" fmla="*/ 1595363 w 4032142"/>
                  <a:gd name="connsiteY14" fmla="*/ 277238 h 1656044"/>
                  <a:gd name="connsiteX15" fmla="*/ 1293805 w 4032142"/>
                  <a:gd name="connsiteY15" fmla="*/ 510702 h 1656044"/>
                  <a:gd name="connsiteX16" fmla="*/ 1070069 w 4032142"/>
                  <a:gd name="connsiteY16" fmla="*/ 729575 h 1656044"/>
                  <a:gd name="connsiteX17" fmla="*/ 637188 w 4032142"/>
                  <a:gd name="connsiteY17" fmla="*/ 953311 h 1656044"/>
                  <a:gd name="connsiteX18" fmla="*/ 199444 w 4032142"/>
                  <a:gd name="connsiteY18" fmla="*/ 1128409 h 1656044"/>
                  <a:gd name="connsiteX19" fmla="*/ 4891 w 4032142"/>
                  <a:gd name="connsiteY19" fmla="*/ 1410511 h 1656044"/>
                  <a:gd name="connsiteX20" fmla="*/ 111896 w 4032142"/>
                  <a:gd name="connsiteY20" fmla="*/ 1639111 h 1656044"/>
                  <a:gd name="connsiteX21" fmla="*/ 116760 w 4032142"/>
                  <a:gd name="connsiteY21" fmla="*/ 1639111 h 1656044"/>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0" fmla="*/ 1128435 w 4032142"/>
                  <a:gd name="connsiteY0" fmla="*/ 1619655 h 1750979"/>
                  <a:gd name="connsiteX1" fmla="*/ 1313261 w 4032142"/>
                  <a:gd name="connsiteY1" fmla="*/ 1405647 h 1750979"/>
                  <a:gd name="connsiteX2" fmla="*/ 1960150 w 4032142"/>
                  <a:gd name="connsiteY2" fmla="*/ 1162455 h 1750979"/>
                  <a:gd name="connsiteX3" fmla="*/ 2164431 w 4032142"/>
                  <a:gd name="connsiteY3" fmla="*/ 992221 h 1750979"/>
                  <a:gd name="connsiteX4" fmla="*/ 3424163 w 4032142"/>
                  <a:gd name="connsiteY4" fmla="*/ 1016540 h 1750979"/>
                  <a:gd name="connsiteX5" fmla="*/ 3633307 w 4032142"/>
                  <a:gd name="connsiteY5" fmla="*/ 894945 h 1750979"/>
                  <a:gd name="connsiteX6" fmla="*/ 4002959 w 4032142"/>
                  <a:gd name="connsiteY6" fmla="*/ 724711 h 1750979"/>
                  <a:gd name="connsiteX7" fmla="*/ 4032142 w 4032142"/>
                  <a:gd name="connsiteY7" fmla="*/ 471792 h 1750979"/>
                  <a:gd name="connsiteX8" fmla="*/ 3847316 w 4032142"/>
                  <a:gd name="connsiteY8" fmla="*/ 301557 h 1750979"/>
                  <a:gd name="connsiteX9" fmla="*/ 3647899 w 4032142"/>
                  <a:gd name="connsiteY9" fmla="*/ 136187 h 1750979"/>
                  <a:gd name="connsiteX10" fmla="*/ 3429027 w 4032142"/>
                  <a:gd name="connsiteY10" fmla="*/ 58366 h 1750979"/>
                  <a:gd name="connsiteX11" fmla="*/ 2966963 w 4032142"/>
                  <a:gd name="connsiteY11" fmla="*/ 77821 h 1750979"/>
                  <a:gd name="connsiteX12" fmla="*/ 2636222 w 4032142"/>
                  <a:gd name="connsiteY12" fmla="*/ 0 h 1750979"/>
                  <a:gd name="connsiteX13" fmla="*/ 2086610 w 4032142"/>
                  <a:gd name="connsiteY13" fmla="*/ 43775 h 1750979"/>
                  <a:gd name="connsiteX14" fmla="*/ 1595363 w 4032142"/>
                  <a:gd name="connsiteY14" fmla="*/ 277238 h 1750979"/>
                  <a:gd name="connsiteX15" fmla="*/ 1293805 w 4032142"/>
                  <a:gd name="connsiteY15" fmla="*/ 510702 h 1750979"/>
                  <a:gd name="connsiteX16" fmla="*/ 1070069 w 4032142"/>
                  <a:gd name="connsiteY16" fmla="*/ 729575 h 1750979"/>
                  <a:gd name="connsiteX17" fmla="*/ 637188 w 4032142"/>
                  <a:gd name="connsiteY17" fmla="*/ 953311 h 1750979"/>
                  <a:gd name="connsiteX18" fmla="*/ 199444 w 4032142"/>
                  <a:gd name="connsiteY18" fmla="*/ 1128409 h 1750979"/>
                  <a:gd name="connsiteX19" fmla="*/ 4891 w 4032142"/>
                  <a:gd name="connsiteY19" fmla="*/ 1410511 h 1750979"/>
                  <a:gd name="connsiteX20" fmla="*/ 111896 w 4032142"/>
                  <a:gd name="connsiteY20" fmla="*/ 1639111 h 1750979"/>
                  <a:gd name="connsiteX21" fmla="*/ 452365 w 4032142"/>
                  <a:gd name="connsiteY21" fmla="*/ 1750979 h 1750979"/>
                  <a:gd name="connsiteX22" fmla="*/ 1128435 w 4032142"/>
                  <a:gd name="connsiteY22" fmla="*/ 1619655 h 175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2142" h="1750979">
                    <a:moveTo>
                      <a:pt x="1128435" y="1619655"/>
                    </a:moveTo>
                    <a:lnTo>
                      <a:pt x="1313261" y="1405647"/>
                    </a:lnTo>
                    <a:lnTo>
                      <a:pt x="1960150" y="1162455"/>
                    </a:lnTo>
                    <a:lnTo>
                      <a:pt x="2164431" y="992221"/>
                    </a:lnTo>
                    <a:lnTo>
                      <a:pt x="3424163" y="1016540"/>
                    </a:lnTo>
                    <a:lnTo>
                      <a:pt x="3633307" y="894945"/>
                    </a:lnTo>
                    <a:lnTo>
                      <a:pt x="4002959" y="724711"/>
                    </a:lnTo>
                    <a:lnTo>
                      <a:pt x="4032142" y="471792"/>
                    </a:lnTo>
                    <a:lnTo>
                      <a:pt x="3847316" y="301557"/>
                    </a:lnTo>
                    <a:lnTo>
                      <a:pt x="3647899" y="136187"/>
                    </a:lnTo>
                    <a:lnTo>
                      <a:pt x="3429027" y="58366"/>
                    </a:lnTo>
                    <a:lnTo>
                      <a:pt x="2966963" y="77821"/>
                    </a:lnTo>
                    <a:lnTo>
                      <a:pt x="2636222" y="0"/>
                    </a:lnTo>
                    <a:lnTo>
                      <a:pt x="2086610" y="43775"/>
                    </a:lnTo>
                    <a:lnTo>
                      <a:pt x="1595363" y="277238"/>
                    </a:lnTo>
                    <a:lnTo>
                      <a:pt x="1293805" y="510702"/>
                    </a:lnTo>
                    <a:lnTo>
                      <a:pt x="1070069" y="729575"/>
                    </a:lnTo>
                    <a:lnTo>
                      <a:pt x="637188" y="953311"/>
                    </a:lnTo>
                    <a:lnTo>
                      <a:pt x="199444" y="1128409"/>
                    </a:lnTo>
                    <a:lnTo>
                      <a:pt x="4891" y="1410511"/>
                    </a:lnTo>
                    <a:cubicBezTo>
                      <a:pt x="-27534" y="1459149"/>
                      <a:pt x="111896" y="1637085"/>
                      <a:pt x="111896" y="1639111"/>
                    </a:cubicBezTo>
                    <a:cubicBezTo>
                      <a:pt x="130541" y="1677211"/>
                      <a:pt x="451352" y="1750979"/>
                      <a:pt x="452365" y="1750979"/>
                    </a:cubicBezTo>
                    <a:lnTo>
                      <a:pt x="1128435" y="1619655"/>
                    </a:lnTo>
                    <a:close/>
                  </a:path>
                </a:pathLst>
              </a:custGeom>
              <a:solidFill>
                <a:srgbClr val="FFE69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821021" y="1177047"/>
                <a:ext cx="3283085" cy="1760706"/>
              </a:xfrm>
              <a:custGeom>
                <a:avLst/>
                <a:gdLst>
                  <a:gd name="connsiteX0" fmla="*/ 1293779 w 3283085"/>
                  <a:gd name="connsiteY0" fmla="*/ 1712068 h 1760706"/>
                  <a:gd name="connsiteX1" fmla="*/ 1716932 w 3283085"/>
                  <a:gd name="connsiteY1" fmla="*/ 1536970 h 1760706"/>
                  <a:gd name="connsiteX2" fmla="*/ 2159541 w 3283085"/>
                  <a:gd name="connsiteY2" fmla="*/ 1327825 h 1760706"/>
                  <a:gd name="connsiteX3" fmla="*/ 2383277 w 3283085"/>
                  <a:gd name="connsiteY3" fmla="*/ 1113817 h 1760706"/>
                  <a:gd name="connsiteX4" fmla="*/ 2684834 w 3283085"/>
                  <a:gd name="connsiteY4" fmla="*/ 865762 h 1760706"/>
                  <a:gd name="connsiteX5" fmla="*/ 3180945 w 3283085"/>
                  <a:gd name="connsiteY5" fmla="*/ 627434 h 1760706"/>
                  <a:gd name="connsiteX6" fmla="*/ 3283085 w 3283085"/>
                  <a:gd name="connsiteY6" fmla="*/ 408562 h 1760706"/>
                  <a:gd name="connsiteX7" fmla="*/ 3054485 w 3283085"/>
                  <a:gd name="connsiteY7" fmla="*/ 179962 h 1760706"/>
                  <a:gd name="connsiteX8" fmla="*/ 2981528 w 3283085"/>
                  <a:gd name="connsiteY8" fmla="*/ 38910 h 1760706"/>
                  <a:gd name="connsiteX9" fmla="*/ 2723745 w 3283085"/>
                  <a:gd name="connsiteY9" fmla="*/ 0 h 1760706"/>
                  <a:gd name="connsiteX10" fmla="*/ 2310319 w 3283085"/>
                  <a:gd name="connsiteY10" fmla="*/ 107004 h 1760706"/>
                  <a:gd name="connsiteX11" fmla="*/ 2096311 w 3283085"/>
                  <a:gd name="connsiteY11" fmla="*/ 87549 h 1760706"/>
                  <a:gd name="connsiteX12" fmla="*/ 1692613 w 3283085"/>
                  <a:gd name="connsiteY12" fmla="*/ 24319 h 1760706"/>
                  <a:gd name="connsiteX13" fmla="*/ 1391056 w 3283085"/>
                  <a:gd name="connsiteY13" fmla="*/ 87549 h 1760706"/>
                  <a:gd name="connsiteX14" fmla="*/ 768485 w 3283085"/>
                  <a:gd name="connsiteY14" fmla="*/ 189689 h 1760706"/>
                  <a:gd name="connsiteX15" fmla="*/ 588524 w 3283085"/>
                  <a:gd name="connsiteY15" fmla="*/ 340468 h 1760706"/>
                  <a:gd name="connsiteX16" fmla="*/ 277239 w 3283085"/>
                  <a:gd name="connsiteY16" fmla="*/ 554476 h 1760706"/>
                  <a:gd name="connsiteX17" fmla="*/ 77822 w 3283085"/>
                  <a:gd name="connsiteY17" fmla="*/ 685800 h 1760706"/>
                  <a:gd name="connsiteX18" fmla="*/ 0 w 3283085"/>
                  <a:gd name="connsiteY18" fmla="*/ 1021404 h 1760706"/>
                  <a:gd name="connsiteX19" fmla="*/ 131324 w 3283085"/>
                  <a:gd name="connsiteY19" fmla="*/ 1361872 h 1760706"/>
                  <a:gd name="connsiteX20" fmla="*/ 398834 w 3283085"/>
                  <a:gd name="connsiteY20" fmla="*/ 1595336 h 1760706"/>
                  <a:gd name="connsiteX21" fmla="*/ 807396 w 3283085"/>
                  <a:gd name="connsiteY21" fmla="*/ 1643974 h 1760706"/>
                  <a:gd name="connsiteX22" fmla="*/ 1113817 w 3283085"/>
                  <a:gd name="connsiteY22" fmla="*/ 1760706 h 1760706"/>
                  <a:gd name="connsiteX23" fmla="*/ 1293779 w 3283085"/>
                  <a:gd name="connsiteY23" fmla="*/ 1712068 h 17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3085" h="1760706">
                    <a:moveTo>
                      <a:pt x="1293779" y="1712068"/>
                    </a:moveTo>
                    <a:lnTo>
                      <a:pt x="1716932" y="1536970"/>
                    </a:lnTo>
                    <a:lnTo>
                      <a:pt x="2159541" y="1327825"/>
                    </a:lnTo>
                    <a:lnTo>
                      <a:pt x="2383277" y="1113817"/>
                    </a:lnTo>
                    <a:lnTo>
                      <a:pt x="2684834" y="865762"/>
                    </a:lnTo>
                    <a:lnTo>
                      <a:pt x="3180945" y="627434"/>
                    </a:lnTo>
                    <a:lnTo>
                      <a:pt x="3283085" y="408562"/>
                    </a:lnTo>
                    <a:lnTo>
                      <a:pt x="3054485" y="179962"/>
                    </a:lnTo>
                    <a:lnTo>
                      <a:pt x="2981528" y="38910"/>
                    </a:lnTo>
                    <a:lnTo>
                      <a:pt x="2723745" y="0"/>
                    </a:lnTo>
                    <a:lnTo>
                      <a:pt x="2310319" y="107004"/>
                    </a:lnTo>
                    <a:lnTo>
                      <a:pt x="2096311" y="87549"/>
                    </a:lnTo>
                    <a:lnTo>
                      <a:pt x="1692613" y="24319"/>
                    </a:lnTo>
                    <a:lnTo>
                      <a:pt x="1391056" y="87549"/>
                    </a:lnTo>
                    <a:lnTo>
                      <a:pt x="768485" y="189689"/>
                    </a:lnTo>
                    <a:lnTo>
                      <a:pt x="588524" y="340468"/>
                    </a:lnTo>
                    <a:lnTo>
                      <a:pt x="277239" y="554476"/>
                    </a:lnTo>
                    <a:lnTo>
                      <a:pt x="77822" y="685800"/>
                    </a:lnTo>
                    <a:lnTo>
                      <a:pt x="0" y="1021404"/>
                    </a:lnTo>
                    <a:lnTo>
                      <a:pt x="131324" y="1361872"/>
                    </a:lnTo>
                    <a:lnTo>
                      <a:pt x="398834" y="1595336"/>
                    </a:lnTo>
                    <a:lnTo>
                      <a:pt x="807396" y="1643974"/>
                    </a:lnTo>
                    <a:lnTo>
                      <a:pt x="1113817" y="1760706"/>
                    </a:lnTo>
                    <a:lnTo>
                      <a:pt x="1293779" y="1712068"/>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cxnSpLocks/>
              </p:cNvCxnSpPr>
              <p:nvPr/>
            </p:nvCxnSpPr>
            <p:spPr>
              <a:xfrm flipH="1" flipV="1">
                <a:off x="2979309" y="1121293"/>
                <a:ext cx="4914215" cy="2916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73662">
                <a:off x="1800994" y="397498"/>
                <a:ext cx="3046060" cy="369332"/>
              </a:xfrm>
              <a:prstGeom prst="rect">
                <a:avLst/>
              </a:prstGeom>
              <a:noFill/>
            </p:spPr>
            <p:txBody>
              <a:bodyPr wrap="square" rtlCol="0">
                <a:spAutoFit/>
              </a:bodyPr>
              <a:lstStyle/>
              <a:p>
                <a:r>
                  <a:rPr lang="en-US" dirty="0"/>
                  <a:t>Fraser River</a:t>
                </a:r>
              </a:p>
            </p:txBody>
          </p:sp>
          <p:sp>
            <p:nvSpPr>
              <p:cNvPr id="33" name="TextBox 32"/>
              <p:cNvSpPr txBox="1"/>
              <p:nvPr/>
            </p:nvSpPr>
            <p:spPr>
              <a:xfrm rot="19541688">
                <a:off x="7467319" y="4033679"/>
                <a:ext cx="1678677" cy="369332"/>
              </a:xfrm>
              <a:prstGeom prst="rect">
                <a:avLst/>
              </a:prstGeom>
              <a:noFill/>
            </p:spPr>
            <p:txBody>
              <a:bodyPr wrap="square" rtlCol="0">
                <a:spAutoFit/>
              </a:bodyPr>
              <a:lstStyle/>
              <a:p>
                <a:r>
                  <a:rPr lang="en-US" dirty="0"/>
                  <a:t>Tidal Creek</a:t>
                </a:r>
              </a:p>
            </p:txBody>
          </p:sp>
          <p:sp>
            <p:nvSpPr>
              <p:cNvPr id="41" name="Rectangle 40"/>
              <p:cNvSpPr/>
              <p:nvPr/>
            </p:nvSpPr>
            <p:spPr>
              <a:xfrm rot="1903899">
                <a:off x="3153920" y="118996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903899">
                <a:off x="3965743" y="165582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903899">
                <a:off x="5406866" y="2517065"/>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03899">
                <a:off x="6401880" y="3083281"/>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16713" y="1414445"/>
                <a:ext cx="655173" cy="369332"/>
              </a:xfrm>
              <a:prstGeom prst="rect">
                <a:avLst/>
              </a:prstGeom>
              <a:noFill/>
            </p:spPr>
            <p:txBody>
              <a:bodyPr wrap="square" rtlCol="0">
                <a:spAutoFit/>
              </a:bodyPr>
              <a:lstStyle/>
              <a:p>
                <a:r>
                  <a:rPr lang="en-US" dirty="0"/>
                  <a:t>1m</a:t>
                </a:r>
                <a:r>
                  <a:rPr lang="en-US" baseline="30000" dirty="0"/>
                  <a:t>2</a:t>
                </a:r>
              </a:p>
            </p:txBody>
          </p:sp>
          <p:cxnSp>
            <p:nvCxnSpPr>
              <p:cNvPr id="126" name="Straight Arrow Connector 125"/>
              <p:cNvCxnSpPr>
                <a:cxnSpLocks/>
              </p:cNvCxnSpPr>
              <p:nvPr/>
            </p:nvCxnSpPr>
            <p:spPr>
              <a:xfrm>
                <a:off x="5726398" y="2659074"/>
                <a:ext cx="634822" cy="383548"/>
              </a:xfrm>
              <a:prstGeom prst="straightConnector1">
                <a:avLst/>
              </a:prstGeom>
              <a:ln>
                <a:solidFill>
                  <a:schemeClr val="tx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93645" y="2162989"/>
                <a:ext cx="2039559" cy="646331"/>
              </a:xfrm>
              <a:prstGeom prst="rect">
                <a:avLst/>
              </a:prstGeom>
              <a:noFill/>
            </p:spPr>
            <p:txBody>
              <a:bodyPr wrap="square" rtlCol="0">
                <a:spAutoFit/>
              </a:bodyPr>
              <a:lstStyle/>
              <a:p>
                <a:r>
                  <a:rPr lang="en-US" dirty="0"/>
                  <a:t>10m maximum distance</a:t>
                </a:r>
              </a:p>
            </p:txBody>
          </p:sp>
        </p:grpSp>
        <p:sp>
          <p:nvSpPr>
            <p:cNvPr id="34" name="Rectangle 33">
              <a:extLst>
                <a:ext uri="{FF2B5EF4-FFF2-40B4-BE49-F238E27FC236}">
                  <a16:creationId xmlns:a16="http://schemas.microsoft.com/office/drawing/2014/main" id="{4F116F80-8E7E-4909-A5AB-9B9EE9DEC685}"/>
                </a:ext>
              </a:extLst>
            </p:cNvPr>
            <p:cNvSpPr/>
            <p:nvPr/>
          </p:nvSpPr>
          <p:spPr>
            <a:xfrm rot="1903899">
              <a:off x="7234843" y="3584883"/>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C7CD7B3-D404-434D-B7BE-1EC76816E50F}"/>
                </a:ext>
              </a:extLst>
            </p:cNvPr>
            <p:cNvSpPr/>
            <p:nvPr/>
          </p:nvSpPr>
          <p:spPr>
            <a:xfrm rot="1903899">
              <a:off x="4596555" y="2047932"/>
              <a:ext cx="216011" cy="2160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60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A7A52E3-FDC1-44F2-B043-3AB04DE509C3}"/>
              </a:ext>
            </a:extLst>
          </p:cNvPr>
          <p:cNvGrpSpPr/>
          <p:nvPr/>
        </p:nvGrpSpPr>
        <p:grpSpPr>
          <a:xfrm>
            <a:off x="8488392" y="0"/>
            <a:ext cx="2784050" cy="6848780"/>
            <a:chOff x="8488392" y="0"/>
            <a:chExt cx="2784050" cy="6848780"/>
          </a:xfrm>
        </p:grpSpPr>
        <p:pic>
          <p:nvPicPr>
            <p:cNvPr id="2"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2E3623E7-A4AE-4A28-BF0E-569B8E1A1E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8488393" y="0"/>
              <a:ext cx="2784049" cy="19796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B34A8178-F03A-4AD2-9C76-3B55A35395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610" r="24452" b="13490"/>
            <a:stretch/>
          </p:blipFill>
          <p:spPr bwMode="auto">
            <a:xfrm>
              <a:off x="8488394" y="2003517"/>
              <a:ext cx="2783355" cy="2402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B8C3460-805D-47F1-BC47-3485A9A75377}"/>
                </a:ext>
              </a:extLst>
            </p:cNvPr>
            <p:cNvPicPr>
              <a:picLocks noChangeAspect="1"/>
            </p:cNvPicPr>
            <p:nvPr/>
          </p:nvPicPr>
          <p:blipFill rotWithShape="1">
            <a:blip r:embed="rId4"/>
            <a:srcRect l="-310" t="35274" r="310"/>
            <a:stretch/>
          </p:blipFill>
          <p:spPr>
            <a:xfrm>
              <a:off x="8488394" y="4446707"/>
              <a:ext cx="2783355" cy="2402073"/>
            </a:xfrm>
            <a:prstGeom prst="rect">
              <a:avLst/>
            </a:prstGeom>
            <a:ln>
              <a:solidFill>
                <a:schemeClr val="tx1"/>
              </a:solidFill>
            </a:ln>
          </p:spPr>
        </p:pic>
        <p:sp>
          <p:nvSpPr>
            <p:cNvPr id="8" name="TextBox 7">
              <a:extLst>
                <a:ext uri="{FF2B5EF4-FFF2-40B4-BE49-F238E27FC236}">
                  <a16:creationId xmlns:a16="http://schemas.microsoft.com/office/drawing/2014/main" id="{DC0CE63C-E112-4A5B-927D-0450342D8C81}"/>
                </a:ext>
              </a:extLst>
            </p:cNvPr>
            <p:cNvSpPr txBox="1"/>
            <p:nvPr/>
          </p:nvSpPr>
          <p:spPr>
            <a:xfrm>
              <a:off x="8488393" y="9220"/>
              <a:ext cx="750205" cy="369332"/>
            </a:xfrm>
            <a:prstGeom prst="rect">
              <a:avLst/>
            </a:prstGeom>
            <a:noFill/>
          </p:spPr>
          <p:txBody>
            <a:bodyPr wrap="none" rtlCol="0">
              <a:spAutoFit/>
            </a:bodyPr>
            <a:lstStyle/>
            <a:p>
              <a:r>
                <a:rPr lang="en-US" dirty="0">
                  <a:solidFill>
                    <a:schemeClr val="bg1"/>
                  </a:solidFill>
                </a:rPr>
                <a:t>Sedge</a:t>
              </a:r>
            </a:p>
          </p:txBody>
        </p:sp>
        <p:sp>
          <p:nvSpPr>
            <p:cNvPr id="9" name="TextBox 8">
              <a:extLst>
                <a:ext uri="{FF2B5EF4-FFF2-40B4-BE49-F238E27FC236}">
                  <a16:creationId xmlns:a16="http://schemas.microsoft.com/office/drawing/2014/main" id="{441992EF-57BB-4954-B5B9-C06F08372095}"/>
                </a:ext>
              </a:extLst>
            </p:cNvPr>
            <p:cNvSpPr txBox="1"/>
            <p:nvPr/>
          </p:nvSpPr>
          <p:spPr>
            <a:xfrm>
              <a:off x="8488392" y="1962400"/>
              <a:ext cx="827278" cy="369332"/>
            </a:xfrm>
            <a:prstGeom prst="rect">
              <a:avLst/>
            </a:prstGeom>
            <a:noFill/>
          </p:spPr>
          <p:txBody>
            <a:bodyPr wrap="none" rtlCol="0">
              <a:spAutoFit/>
            </a:bodyPr>
            <a:lstStyle/>
            <a:p>
              <a:r>
                <a:rPr lang="en-US" dirty="0">
                  <a:solidFill>
                    <a:schemeClr val="bg1"/>
                  </a:solidFill>
                </a:rPr>
                <a:t>Fescue</a:t>
              </a:r>
            </a:p>
          </p:txBody>
        </p:sp>
        <p:sp>
          <p:nvSpPr>
            <p:cNvPr id="10" name="TextBox 9">
              <a:extLst>
                <a:ext uri="{FF2B5EF4-FFF2-40B4-BE49-F238E27FC236}">
                  <a16:creationId xmlns:a16="http://schemas.microsoft.com/office/drawing/2014/main" id="{E092616A-FE58-4EF3-9C23-156A17AACE9B}"/>
                </a:ext>
              </a:extLst>
            </p:cNvPr>
            <p:cNvSpPr txBox="1"/>
            <p:nvPr/>
          </p:nvSpPr>
          <p:spPr>
            <a:xfrm>
              <a:off x="8526928" y="4446707"/>
              <a:ext cx="1010213" cy="369332"/>
            </a:xfrm>
            <a:prstGeom prst="rect">
              <a:avLst/>
            </a:prstGeom>
            <a:noFill/>
          </p:spPr>
          <p:txBody>
            <a:bodyPr wrap="none" rtlCol="0">
              <a:spAutoFit/>
            </a:bodyPr>
            <a:lstStyle/>
            <a:p>
              <a:r>
                <a:rPr lang="en-US" dirty="0">
                  <a:solidFill>
                    <a:schemeClr val="bg1"/>
                  </a:solidFill>
                </a:rPr>
                <a:t>Bogbean</a:t>
              </a:r>
            </a:p>
          </p:txBody>
        </p:sp>
      </p:grpSp>
      <p:graphicFrame>
        <p:nvGraphicFramePr>
          <p:cNvPr id="12" name="Table 11">
            <a:extLst>
              <a:ext uri="{FF2B5EF4-FFF2-40B4-BE49-F238E27FC236}">
                <a16:creationId xmlns:a16="http://schemas.microsoft.com/office/drawing/2014/main" id="{6EEFD8F9-3FE4-48B0-BB6A-5C0E51F219FB}"/>
              </a:ext>
            </a:extLst>
          </p:cNvPr>
          <p:cNvGraphicFramePr>
            <a:graphicFrameLocks noGrp="1"/>
          </p:cNvGraphicFramePr>
          <p:nvPr>
            <p:extLst>
              <p:ext uri="{D42A27DB-BD31-4B8C-83A1-F6EECF244321}">
                <p14:modId xmlns:p14="http://schemas.microsoft.com/office/powerpoint/2010/main" val="1415231319"/>
              </p:ext>
            </p:extLst>
          </p:nvPr>
        </p:nvGraphicFramePr>
        <p:xfrm>
          <a:off x="5392947" y="3429000"/>
          <a:ext cx="1406106" cy="1630680"/>
        </p:xfrm>
        <a:graphic>
          <a:graphicData uri="http://schemas.openxmlformats.org/drawingml/2006/table">
            <a:tbl>
              <a:tblPr firstRow="1" bandRow="1">
                <a:tableStyleId>{5C22544A-7EE6-4342-B048-85BDC9FD1C3A}</a:tableStyleId>
              </a:tblPr>
              <a:tblGrid>
                <a:gridCol w="764876">
                  <a:extLst>
                    <a:ext uri="{9D8B030D-6E8A-4147-A177-3AD203B41FA5}">
                      <a16:colId xmlns:a16="http://schemas.microsoft.com/office/drawing/2014/main" val="1758606932"/>
                    </a:ext>
                  </a:extLst>
                </a:gridCol>
                <a:gridCol w="641230">
                  <a:extLst>
                    <a:ext uri="{9D8B030D-6E8A-4147-A177-3AD203B41FA5}">
                      <a16:colId xmlns:a16="http://schemas.microsoft.com/office/drawing/2014/main" val="2352464173"/>
                    </a:ext>
                  </a:extLst>
                </a:gridCol>
              </a:tblGrid>
              <a:tr h="167898">
                <a:tc>
                  <a:txBody>
                    <a:bodyPr/>
                    <a:lstStyle/>
                    <a:p>
                      <a:pPr algn="ctr"/>
                      <a:r>
                        <a:rPr lang="en-US" sz="1400" b="1" dirty="0">
                          <a:solidFill>
                            <a:schemeClr val="tx1"/>
                          </a:solidFill>
                        </a:rPr>
                        <a:t>Survey Year</a:t>
                      </a:r>
                    </a:p>
                  </a:txBody>
                  <a:tcPr>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n plots</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6738121"/>
                  </a:ext>
                </a:extLst>
              </a:tr>
              <a:tr h="370840">
                <a:tc>
                  <a:txBody>
                    <a:bodyPr/>
                    <a:lstStyle/>
                    <a:p>
                      <a:pPr algn="ctr"/>
                      <a:r>
                        <a:rPr lang="en-US" sz="1400" b="0" dirty="0">
                          <a:solidFill>
                            <a:schemeClr val="tx1"/>
                          </a:solidFill>
                        </a:rPr>
                        <a:t>1979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82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9410885"/>
                  </a:ext>
                </a:extLst>
              </a:tr>
              <a:tr h="370840">
                <a:tc>
                  <a:txBody>
                    <a:bodyPr/>
                    <a:lstStyle/>
                    <a:p>
                      <a:pPr algn="ctr"/>
                      <a:r>
                        <a:rPr lang="en-US" sz="1400" b="0" dirty="0">
                          <a:solidFill>
                            <a:schemeClr val="tx1"/>
                          </a:solidFill>
                        </a:rPr>
                        <a:t>1999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82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7732582"/>
                  </a:ext>
                </a:extLst>
              </a:tr>
              <a:tr h="370840">
                <a:tc>
                  <a:txBody>
                    <a:bodyPr/>
                    <a:lstStyle/>
                    <a:p>
                      <a:pPr algn="ctr"/>
                      <a:r>
                        <a:rPr lang="en-US" sz="1400" b="0" dirty="0">
                          <a:solidFill>
                            <a:schemeClr val="tx1"/>
                          </a:solidFill>
                        </a:rPr>
                        <a:t>2019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74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757589"/>
                  </a:ext>
                </a:extLst>
              </a:tr>
            </a:tbl>
          </a:graphicData>
        </a:graphic>
      </p:graphicFrame>
    </p:spTree>
    <p:extLst>
      <p:ext uri="{BB962C8B-B14F-4D97-AF65-F5344CB8AC3E}">
        <p14:creationId xmlns:p14="http://schemas.microsoft.com/office/powerpoint/2010/main" val="234384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gKVNdvZ__ci46v7-yLc_g4eMmRCO-e1tsxzH3LUuCQSCB3iiHjM8hTpmFvqnTLG2LFglaGx0tlijjcXBD9kJhbZweURw8vtVaTaI7vNtlGJvavdptWExGEBpUv1KKuZyghT4JNDXO35Zu2xj9MTvkOw9YJ8z1iqdHkFkzJNydrd6Cp5qeJx-hZWrMDiAqK8=s2048">
            <a:extLst>
              <a:ext uri="{FF2B5EF4-FFF2-40B4-BE49-F238E27FC236}">
                <a16:creationId xmlns:a16="http://schemas.microsoft.com/office/drawing/2014/main" id="{F2ED8B7E-C79E-4F73-B46B-89146ED81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10" r="24452"/>
          <a:stretch/>
        </p:blipFill>
        <p:spPr bwMode="auto">
          <a:xfrm>
            <a:off x="5223653" y="2579298"/>
            <a:ext cx="3885841" cy="427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981779-B980-4D05-B1F4-A612F26E00B7}"/>
              </a:ext>
            </a:extLst>
          </p:cNvPr>
          <p:cNvSpPr txBox="1"/>
          <p:nvPr/>
        </p:nvSpPr>
        <p:spPr>
          <a:xfrm>
            <a:off x="10205049" y="0"/>
            <a:ext cx="2074029" cy="369332"/>
          </a:xfrm>
          <a:prstGeom prst="rect">
            <a:avLst/>
          </a:prstGeom>
          <a:noFill/>
        </p:spPr>
        <p:txBody>
          <a:bodyPr wrap="none" rtlCol="0">
            <a:spAutoFit/>
          </a:bodyPr>
          <a:lstStyle/>
          <a:p>
            <a:r>
              <a:rPr lang="en-US" dirty="0"/>
              <a:t>Fescue (foreground)</a:t>
            </a:r>
          </a:p>
        </p:txBody>
      </p:sp>
      <p:pic>
        <p:nvPicPr>
          <p:cNvPr id="3" name="Picture 2">
            <a:extLst>
              <a:ext uri="{FF2B5EF4-FFF2-40B4-BE49-F238E27FC236}">
                <a16:creationId xmlns:a16="http://schemas.microsoft.com/office/drawing/2014/main" id="{76EB110A-8C62-4A39-B890-9983B91BE6B4}"/>
              </a:ext>
            </a:extLst>
          </p:cNvPr>
          <p:cNvPicPr>
            <a:picLocks noChangeAspect="1"/>
          </p:cNvPicPr>
          <p:nvPr/>
        </p:nvPicPr>
        <p:blipFill rotWithShape="1">
          <a:blip r:embed="rId3"/>
          <a:srcRect l="7761" b="32956"/>
          <a:stretch/>
        </p:blipFill>
        <p:spPr>
          <a:xfrm>
            <a:off x="198408" y="2574223"/>
            <a:ext cx="4416724" cy="4283777"/>
          </a:xfrm>
          <a:prstGeom prst="rect">
            <a:avLst/>
          </a:prstGeom>
        </p:spPr>
      </p:pic>
    </p:spTree>
    <p:extLst>
      <p:ext uri="{BB962C8B-B14F-4D97-AF65-F5344CB8AC3E}">
        <p14:creationId xmlns:p14="http://schemas.microsoft.com/office/powerpoint/2010/main" val="69699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rv_AaAwy3hVpTta10CAbVbrIvV2IR0lKN3A4jBR_NPJsUZxljGOdwXFV8Qwic71S8ABffQXCRB8eDBK1unvKXcxipjEYRuBvgUaJkc-oeru1mMZ9KYgIAd5Z4UgI_1V7JemETpLVYGLIMlh7A4i110GuU7jUtRxoMjH5rhhOYc-GZOTsK72aQZH7ov83Wcw=s2048">
            <a:extLst>
              <a:ext uri="{FF2B5EF4-FFF2-40B4-BE49-F238E27FC236}">
                <a16:creationId xmlns:a16="http://schemas.microsoft.com/office/drawing/2014/main" id="{F1D6E20B-25F0-4169-839E-115688B7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 t="52327" r="47421"/>
          <a:stretch/>
        </p:blipFill>
        <p:spPr bwMode="auto">
          <a:xfrm>
            <a:off x="310550" y="1362973"/>
            <a:ext cx="4597879" cy="326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832041-20DF-4B57-8568-C66CC11DA820}"/>
              </a:ext>
            </a:extLst>
          </p:cNvPr>
          <p:cNvSpPr txBox="1"/>
          <p:nvPr/>
        </p:nvSpPr>
        <p:spPr>
          <a:xfrm>
            <a:off x="2305199" y="5477774"/>
            <a:ext cx="734175" cy="369332"/>
          </a:xfrm>
          <a:prstGeom prst="rect">
            <a:avLst/>
          </a:prstGeom>
          <a:noFill/>
        </p:spPr>
        <p:txBody>
          <a:bodyPr wrap="none" rtlCol="0">
            <a:spAutoFit/>
          </a:bodyPr>
          <a:lstStyle/>
          <a:p>
            <a:r>
              <a:rPr lang="en-US" dirty="0"/>
              <a:t>sedge</a:t>
            </a:r>
          </a:p>
        </p:txBody>
      </p:sp>
      <p:pic>
        <p:nvPicPr>
          <p:cNvPr id="2052" name="Picture 4" descr="https://lh5.googleusercontent.com/cFityDZ6WjCRziLwF7xnSyHzIAMGVW-Td4vqZ6TIJfm0KZ1vB_rxaTHMwHuTDPB3i7EHm6mwQeikY19jvc5h5Nf-S7oODr_nmssIZBwb1sfPUqM5LlfkG0WwPNo47bd8aJSKSAazO4B1ZmP8R0_6z_KngulG6aVX6S-jZvNJb9lmc3HiTG4qJKhBeNOjK0E=s2048">
            <a:extLst>
              <a:ext uri="{FF2B5EF4-FFF2-40B4-BE49-F238E27FC236}">
                <a16:creationId xmlns:a16="http://schemas.microsoft.com/office/drawing/2014/main" id="{6924DA0A-DEBF-4E4A-9679-38507C657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639" y="86264"/>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6.googleusercontent.com/h5g6TTmPCQH8s3-zkNMnhiRPvoj_96v6aZKAq2QUagloEaljf5z04Jom8c70IBKjPSU06DwraWmZu7UC6FCV8X2st7kPJNMV6tOKNqUNeVP4BStCAvNvAj21yXEHmkOTcRZF4YSIZz6eHV4ByHG9izRrNMAUhtONctacqwfngqEDBY4Wo6f1ssuqENKz9gY=s2048">
            <a:extLst>
              <a:ext uri="{FF2B5EF4-FFF2-40B4-BE49-F238E27FC236}">
                <a16:creationId xmlns:a16="http://schemas.microsoft.com/office/drawing/2014/main" id="{D8690AA0-A87A-42A6-8E5F-A902FE973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4" y="0"/>
            <a:ext cx="6072996" cy="45547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4058BA-7C55-4735-A326-B2C5DAE5000F}"/>
              </a:ext>
            </a:extLst>
          </p:cNvPr>
          <p:cNvPicPr>
            <a:picLocks noChangeAspect="1"/>
          </p:cNvPicPr>
          <p:nvPr/>
        </p:nvPicPr>
        <p:blipFill rotWithShape="1">
          <a:blip r:embed="rId3"/>
          <a:srcRect t="28176"/>
          <a:stretch/>
        </p:blipFill>
        <p:spPr>
          <a:xfrm>
            <a:off x="6181186" y="-908"/>
            <a:ext cx="4757109" cy="4555655"/>
          </a:xfrm>
          <a:prstGeom prst="rect">
            <a:avLst/>
          </a:prstGeom>
        </p:spPr>
      </p:pic>
    </p:spTree>
    <p:extLst>
      <p:ext uri="{BB962C8B-B14F-4D97-AF65-F5344CB8AC3E}">
        <p14:creationId xmlns:p14="http://schemas.microsoft.com/office/powerpoint/2010/main" val="2713957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3727557648AA40B029C215891F95C5" ma:contentTypeVersion="14" ma:contentTypeDescription="Create a new document." ma:contentTypeScope="" ma:versionID="d36f379eec1cf084072dcf956aecbcf8">
  <xsd:schema xmlns:xsd="http://www.w3.org/2001/XMLSchema" xmlns:xs="http://www.w3.org/2001/XMLSchema" xmlns:p="http://schemas.microsoft.com/office/2006/metadata/properties" xmlns:ns3="8c008993-a31f-4b40-b1f3-88dd9c6e1924" xmlns:ns4="360018dd-41eb-4458-b1d4-4b46a95a2b02" targetNamespace="http://schemas.microsoft.com/office/2006/metadata/properties" ma:root="true" ma:fieldsID="bd1f472f1ef3281fe4dbeb8213942d38" ns3:_="" ns4:_="">
    <xsd:import namespace="8c008993-a31f-4b40-b1f3-88dd9c6e1924"/>
    <xsd:import namespace="360018dd-41eb-4458-b1d4-4b46a95a2b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08993-a31f-4b40-b1f3-88dd9c6e1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60018dd-41eb-4458-b1d4-4b46a95a2b0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620542-2F5A-4379-B296-6A287A904583}">
  <ds:schemaRefs>
    <ds:schemaRef ds:uri="http://schemas.microsoft.com/office/infopath/2007/PartnerControls"/>
    <ds:schemaRef ds:uri="http://purl.org/dc/elements/1.1/"/>
    <ds:schemaRef ds:uri="8c008993-a31f-4b40-b1f3-88dd9c6e1924"/>
    <ds:schemaRef ds:uri="http://www.w3.org/XML/1998/namespace"/>
    <ds:schemaRef ds:uri="http://schemas.microsoft.com/office/2006/documentManagement/types"/>
    <ds:schemaRef ds:uri="http://schemas.openxmlformats.org/package/2006/metadata/core-properties"/>
    <ds:schemaRef ds:uri="http://purl.org/dc/dcmitype/"/>
    <ds:schemaRef ds:uri="360018dd-41eb-4458-b1d4-4b46a95a2b02"/>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A899934B-21F4-4989-AF1D-FF5130218558}">
  <ds:schemaRefs>
    <ds:schemaRef ds:uri="http://schemas.microsoft.com/sharepoint/v3/contenttype/forms"/>
  </ds:schemaRefs>
</ds:datastoreItem>
</file>

<file path=customXml/itemProps3.xml><?xml version="1.0" encoding="utf-8"?>
<ds:datastoreItem xmlns:ds="http://schemas.openxmlformats.org/officeDocument/2006/customXml" ds:itemID="{FE3F06F5-ADF0-4529-8ECC-6BBB71763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008993-a31f-4b40-b1f3-88dd9c6e1924"/>
    <ds:schemaRef ds:uri="360018dd-41eb-4458-b1d4-4b46a95a2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351</TotalTime>
  <Words>81</Words>
  <Application>Microsoft Office PowerPoint</Application>
  <PresentationFormat>Widescreen</PresentationFormat>
  <Paragraphs>28</Paragraphs>
  <Slides>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Stefanie Lane</dc:creator>
  <cp:lastModifiedBy>Stefanie Lane</cp:lastModifiedBy>
  <cp:revision>35</cp:revision>
  <dcterms:created xsi:type="dcterms:W3CDTF">2022-05-20T03:25:27Z</dcterms:created>
  <dcterms:modified xsi:type="dcterms:W3CDTF">2023-01-05T23:55:57Z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0x010100483727557648AA40B029C215891F95C5</vt:lpwstr>
  </property>
</Properties>
</file>